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handoutMasterIdLst>
    <p:handoutMasterId r:id="rId3"/>
  </p:handoutMasterIdLst>
  <p:sldIdLst>
    <p:sldId id="256" r:id="rId4"/>
    <p:sldId id="257" r:id="rId5"/>
    <p:sldId id="276" r:id="rId6"/>
    <p:sldId id="397" r:id="rId7"/>
    <p:sldId id="399" r:id="rId8"/>
    <p:sldId id="400" r:id="rId9"/>
    <p:sldId id="401" r:id="rId10"/>
    <p:sldId id="402" r:id="rId11"/>
    <p:sldId id="403" r:id="rId12"/>
    <p:sldId id="404" r:id="rId13"/>
    <p:sldId id="405" r:id="rId14"/>
    <p:sldId id="406" r:id="rId15"/>
    <p:sldId id="407" r:id="rId16"/>
    <p:sldId id="408" r:id="rId17"/>
    <p:sldId id="409" r:id="rId18"/>
    <p:sldId id="396" r:id="rId19"/>
    <p:sldId id="274" r:id="rId20"/>
  </p:sldIdLst>
  <p:sldSz cx="9144000" cy="5143500" type="screen16x9"/>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004" y="6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2E3391F8-D334-6C98-9334-74B76BC7AF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894C56-27B8-B940-5447-5BA21CAEC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4CC68-11D7-4ED5-BF6B-AFCBCA400BF4}" type="datetimeFigureOut">
              <a:rPr lang="en-US" smtClean="0"/>
              <a:t>10/19/2022</a:t>
            </a:fld>
            <a:endParaRPr lang="en-US"/>
          </a:p>
        </p:txBody>
      </p:sp>
      <p:sp>
        <p:nvSpPr>
          <p:cNvPr id="4" name="Footer Placeholder 3">
            <a:extLst>
              <a:ext uri="{FF2B5EF4-FFF2-40B4-BE49-F238E27FC236}">
                <a16:creationId xmlns:a16="http://schemas.microsoft.com/office/drawing/2014/main" id="{597FA515-C17A-7620-DDC4-A63D37A3BF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E4A5D-2559-3868-479A-036AD466B6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92620-9A8E-4442-83E0-AF4B0084A3FE}" type="slidenum">
              <a:rPr lang="en-US" smtClean="0"/>
              <a:t>‹#›</a:t>
            </a:fld>
            <a:endParaRPr lang="en-US"/>
          </a:p>
        </p:txBody>
      </p:sp>
    </p:spTree>
    <p:extLst>
      <p:ext uri="{BB962C8B-B14F-4D97-AF65-F5344CB8AC3E}">
        <p14:creationId xmlns:p14="http://schemas.microsoft.com/office/powerpoint/2010/main" val="392250960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623EE-A932-40D1-B7AA-3F8202894F79}"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969C4-994B-4F7F-918E-B606CB7B4319}" type="slidenum">
              <a:rPr lang="en-US" smtClean="0"/>
              <a:t>‹#›</a:t>
            </a:fld>
            <a:endParaRPr lang="en-US"/>
          </a:p>
        </p:txBody>
      </p:sp>
    </p:spTree>
    <p:extLst>
      <p:ext uri="{BB962C8B-B14F-4D97-AF65-F5344CB8AC3E}">
        <p14:creationId xmlns:p14="http://schemas.microsoft.com/office/powerpoint/2010/main" val="407694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a:t>
            </a:fld>
            <a:endParaRPr lang="en-US"/>
          </a:p>
        </p:txBody>
      </p:sp>
    </p:spTree>
    <p:extLst>
      <p:ext uri="{BB962C8B-B14F-4D97-AF65-F5344CB8AC3E}">
        <p14:creationId xmlns:p14="http://schemas.microsoft.com/office/powerpoint/2010/main" val="172172353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10</a:t>
            </a:fld>
            <a:endParaRPr lang="en-US"/>
          </a:p>
        </p:txBody>
      </p:sp>
    </p:spTree>
    <p:extLst>
      <p:ext uri="{BB962C8B-B14F-4D97-AF65-F5344CB8AC3E}">
        <p14:creationId xmlns:p14="http://schemas.microsoft.com/office/powerpoint/2010/main" val="372326640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11</a:t>
            </a:fld>
            <a:endParaRPr lang="en-US"/>
          </a:p>
        </p:txBody>
      </p:sp>
    </p:spTree>
    <p:extLst>
      <p:ext uri="{BB962C8B-B14F-4D97-AF65-F5344CB8AC3E}">
        <p14:creationId xmlns:p14="http://schemas.microsoft.com/office/powerpoint/2010/main" val="24186013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12</a:t>
            </a:fld>
            <a:endParaRPr lang="en-US"/>
          </a:p>
        </p:txBody>
      </p:sp>
    </p:spTree>
    <p:extLst>
      <p:ext uri="{BB962C8B-B14F-4D97-AF65-F5344CB8AC3E}">
        <p14:creationId xmlns:p14="http://schemas.microsoft.com/office/powerpoint/2010/main" val="72138576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13</a:t>
            </a:fld>
            <a:endParaRPr lang="en-US"/>
          </a:p>
        </p:txBody>
      </p:sp>
    </p:spTree>
    <p:extLst>
      <p:ext uri="{BB962C8B-B14F-4D97-AF65-F5344CB8AC3E}">
        <p14:creationId xmlns:p14="http://schemas.microsoft.com/office/powerpoint/2010/main" val="124674940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14</a:t>
            </a:fld>
            <a:endParaRPr lang="en-US"/>
          </a:p>
        </p:txBody>
      </p:sp>
    </p:spTree>
    <p:extLst>
      <p:ext uri="{BB962C8B-B14F-4D97-AF65-F5344CB8AC3E}">
        <p14:creationId xmlns:p14="http://schemas.microsoft.com/office/powerpoint/2010/main" val="342005858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15</a:t>
            </a:fld>
            <a:endParaRPr lang="en-US"/>
          </a:p>
        </p:txBody>
      </p:sp>
    </p:spTree>
    <p:extLst>
      <p:ext uri="{BB962C8B-B14F-4D97-AF65-F5344CB8AC3E}">
        <p14:creationId xmlns:p14="http://schemas.microsoft.com/office/powerpoint/2010/main" val="182197816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16</a:t>
            </a:fld>
            <a:endParaRPr lang="en-US"/>
          </a:p>
        </p:txBody>
      </p:sp>
    </p:spTree>
    <p:extLst>
      <p:ext uri="{BB962C8B-B14F-4D97-AF65-F5344CB8AC3E}">
        <p14:creationId xmlns:p14="http://schemas.microsoft.com/office/powerpoint/2010/main" val="289792232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17</a:t>
            </a:fld>
            <a:endParaRPr lang="en-US"/>
          </a:p>
        </p:txBody>
      </p:sp>
    </p:spTree>
    <p:extLst>
      <p:ext uri="{BB962C8B-B14F-4D97-AF65-F5344CB8AC3E}">
        <p14:creationId xmlns:p14="http://schemas.microsoft.com/office/powerpoint/2010/main" val="110064390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2</a:t>
            </a:fld>
            <a:endParaRPr lang="en-US"/>
          </a:p>
        </p:txBody>
      </p:sp>
    </p:spTree>
    <p:extLst>
      <p:ext uri="{BB962C8B-B14F-4D97-AF65-F5344CB8AC3E}">
        <p14:creationId xmlns:p14="http://schemas.microsoft.com/office/powerpoint/2010/main" val="373492962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3</a:t>
            </a:fld>
            <a:endParaRPr lang="en-US"/>
          </a:p>
        </p:txBody>
      </p:sp>
    </p:spTree>
    <p:extLst>
      <p:ext uri="{BB962C8B-B14F-4D97-AF65-F5344CB8AC3E}">
        <p14:creationId xmlns:p14="http://schemas.microsoft.com/office/powerpoint/2010/main" val="134096185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4</a:t>
            </a:fld>
            <a:endParaRPr lang="en-US"/>
          </a:p>
        </p:txBody>
      </p:sp>
    </p:spTree>
    <p:extLst>
      <p:ext uri="{BB962C8B-B14F-4D97-AF65-F5344CB8AC3E}">
        <p14:creationId xmlns:p14="http://schemas.microsoft.com/office/powerpoint/2010/main" val="313947025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5</a:t>
            </a:fld>
            <a:endParaRPr lang="en-US"/>
          </a:p>
        </p:txBody>
      </p:sp>
    </p:spTree>
    <p:extLst>
      <p:ext uri="{BB962C8B-B14F-4D97-AF65-F5344CB8AC3E}">
        <p14:creationId xmlns:p14="http://schemas.microsoft.com/office/powerpoint/2010/main" val="98813800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6</a:t>
            </a:fld>
            <a:endParaRPr lang="en-US"/>
          </a:p>
        </p:txBody>
      </p:sp>
    </p:spTree>
    <p:extLst>
      <p:ext uri="{BB962C8B-B14F-4D97-AF65-F5344CB8AC3E}">
        <p14:creationId xmlns:p14="http://schemas.microsoft.com/office/powerpoint/2010/main" val="71207285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7</a:t>
            </a:fld>
            <a:endParaRPr lang="en-US"/>
          </a:p>
        </p:txBody>
      </p:sp>
    </p:spTree>
    <p:extLst>
      <p:ext uri="{BB962C8B-B14F-4D97-AF65-F5344CB8AC3E}">
        <p14:creationId xmlns:p14="http://schemas.microsoft.com/office/powerpoint/2010/main" val="261152193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8</a:t>
            </a:fld>
            <a:endParaRPr lang="en-US"/>
          </a:p>
        </p:txBody>
      </p:sp>
    </p:spTree>
    <p:extLst>
      <p:ext uri="{BB962C8B-B14F-4D97-AF65-F5344CB8AC3E}">
        <p14:creationId xmlns:p14="http://schemas.microsoft.com/office/powerpoint/2010/main" val="290467713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969C4-994B-4F7F-918E-B606CB7B4319}" type="slidenum">
              <a:rPr lang="en-US" smtClean="0"/>
              <a:t>9</a:t>
            </a:fld>
            <a:endParaRPr lang="en-US"/>
          </a:p>
        </p:txBody>
      </p:sp>
    </p:spTree>
    <p:extLst>
      <p:ext uri="{BB962C8B-B14F-4D97-AF65-F5344CB8AC3E}">
        <p14:creationId xmlns:p14="http://schemas.microsoft.com/office/powerpoint/2010/main" val="347605812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9.jpeg" /><Relationship Id="rId2" Type="http://schemas.openxmlformats.org/officeDocument/2006/relationships/image" Target="../media/image10.jpe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5.jpe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457200" y="1316736"/>
            <a:ext cx="8229600" cy="365760"/>
          </a:xfrm>
          <a:prstGeom prst="rect">
            <a:avLst/>
          </a:prstGeom>
        </p:spPr>
        <p:txBody>
          <a:bodyPr anchor="b">
            <a:normAutofit/>
          </a:bodyPr>
          <a:lstStyle>
            <a:lvl1pPr algn="l">
              <a:defRPr sz="2400"/>
            </a:lvl1pPr>
          </a:lstStyle>
          <a:p>
            <a:r>
              <a:rPr lang="en-US"/>
              <a:t>Click to edit Master title style</a:t>
            </a:r>
            <a:endParaRPr lang="en-US"/>
          </a:p>
        </p:txBody>
      </p:sp>
      <p:sp>
        <p:nvSpPr>
          <p:cNvPr id="3" name="Subtitle 2"/>
          <p:cNvSpPr>
            <a:spLocks noGrp="1"/>
          </p:cNvSpPr>
          <p:nvPr>
            <p:ph type="subTitle" idx="1"/>
          </p:nvPr>
        </p:nvSpPr>
        <p:spPr>
          <a:xfrm>
            <a:off x="457200" y="1837944"/>
            <a:ext cx="8229600" cy="246888"/>
          </a:xfrm>
          <a:prstGeom prst="rect">
            <a:avLst/>
          </a:prstGeom>
        </p:spPr>
        <p:txBody>
          <a:bodyPr>
            <a:normAutofit/>
          </a:bodyPr>
          <a:lstStyle>
            <a:lvl1pPr marL="0" indent="0" algn="l" defTabSz="457200" rtl="0" eaLnBrk="1" fontAlgn="base" hangingPunct="1">
              <a:spcBef>
                <a:spcPct val="0"/>
              </a:spcBef>
              <a:spcAft>
                <a:spcPct val="0"/>
              </a:spcAft>
              <a:buClr>
                <a:schemeClr val="tx2"/>
              </a:buClr>
              <a:buFontTx/>
              <a:buNone/>
              <a:defRPr lang="en-US" sz="1600" b="0" kern="0">
                <a:solidFill>
                  <a:srgbClr val="898D8D"/>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Tree>
    <p:extLst>
      <p:ext uri="{BB962C8B-B14F-4D97-AF65-F5344CB8AC3E}">
        <p14:creationId xmlns:p14="http://schemas.microsoft.com/office/powerpoint/2010/main" val="21626419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Divider - Purple">
    <p:spTree>
      <p:nvGrpSpPr>
        <p:cNvPr id="1" name=""/>
        <p:cNvGrpSpPr/>
        <p:nvPr/>
      </p:nvGrpSpPr>
      <p:grpSpPr>
        <a:xfrm>
          <a:off x="0" y="0"/>
          <a:ext cx="0" cy="0"/>
        </a:xfrm>
      </p:grpSpPr>
      <p:pic>
        <p:nvPicPr>
          <p:cNvPr id="4" name="Picture 1" descr="SqPB Logo - RGB.png">
            <a:extLst>
              <a:ext uri="{FF2B5EF4-FFF2-40B4-BE49-F238E27FC236}">
                <a16:creationId xmlns:a16="http://schemas.microsoft.com/office/drawing/2014/main" id="{0E930FCA-70B0-A14B-99BB-4E16CECF8FE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F74B7D5-6288-AC40-8A44-7649312417A6}"/>
              </a:ext>
            </a:extLst>
          </p:cNvPr>
          <p:cNvSpPr>
            <a:spLocks noChangeArrowheads="1"/>
          </p:cNvSpPr>
          <p:nvPr userDrawn="1"/>
        </p:nvSpPr>
        <p:spPr bwMode="auto">
          <a:xfrm>
            <a:off x="0" y="4852988"/>
            <a:ext cx="9144000" cy="298450"/>
          </a:xfrm>
          <a:prstGeom prst="rect">
            <a:avLst/>
          </a:prstGeom>
          <a:solidFill>
            <a:srgbClr val="6D2077"/>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1AD35338-2489-BC4A-ABC5-390F52924C02}"/>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sp>
        <p:nvSpPr>
          <p:cNvPr id="7" name="Slide Number Placeholder 5">
            <a:extLst>
              <a:ext uri="{FF2B5EF4-FFF2-40B4-BE49-F238E27FC236}">
                <a16:creationId xmlns:a16="http://schemas.microsoft.com/office/drawing/2014/main" id="{FEDF858A-7A32-ED46-A6DB-81904210C5BB}"/>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422795DC-829F-8746-A02C-C95A96AB3459}"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1" name="Rectangle 6"/>
          <p:cNvSpPr>
            <a:spLocks noGrp="1" noChangeArrowheads="1"/>
          </p:cNvSpPr>
          <p:nvPr>
            <p:ph type="ctrTitle" sz="quarter"/>
          </p:nvPr>
        </p:nvSpPr>
        <p:spPr>
          <a:xfrm>
            <a:off x="452439" y="1312640"/>
            <a:ext cx="8229599" cy="369332"/>
          </a:xfrm>
          <a:prstGeom prst="rect">
            <a:avLst/>
          </a:prstGeom>
        </p:spPr>
        <p:txBody>
          <a:bodyPr wrap="square" lIns="0" tIns="0" rIns="0" bIns="0" anchor="ctr" anchorCtr="0">
            <a:spAutoFit/>
          </a:bodyPr>
          <a:lstStyle>
            <a:lvl1pPr algn="l">
              <a:defRPr sz="2400">
                <a:solidFill>
                  <a:srgbClr val="00A69D"/>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452439" y="1841188"/>
            <a:ext cx="8229599" cy="246221"/>
          </a:xfrm>
          <a:prstGeom prst="rect">
            <a:avLst/>
          </a:prstGeom>
        </p:spPr>
        <p:txBody>
          <a:bodyPr wrap="square" lIns="0" tIns="0" rIns="0" bIns="0" anchor="ctr" anchorCtr="0">
            <a:spAutoFit/>
          </a:bodyPr>
          <a:lstStyle>
            <a:lvl1pPr marL="0" indent="0" algn="l" eaLnBrk="1" hangingPunct="1">
              <a:spcBef>
                <a:spcPct val="0"/>
              </a:spcBef>
              <a:buFontTx/>
              <a:buNone/>
              <a:defRPr sz="1600">
                <a:solidFill>
                  <a:srgbClr val="898D8D"/>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321411741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Divider - Orange">
    <p:spTree>
      <p:nvGrpSpPr>
        <p:cNvPr id="1" name=""/>
        <p:cNvGrpSpPr/>
        <p:nvPr/>
      </p:nvGrpSpPr>
      <p:grpSpPr>
        <a:xfrm>
          <a:off x="0" y="0"/>
          <a:ext cx="0" cy="0"/>
        </a:xfrm>
      </p:grpSpPr>
      <p:pic>
        <p:nvPicPr>
          <p:cNvPr id="4" name="Picture 1" descr="SqPB Logo - RGB.png">
            <a:extLst>
              <a:ext uri="{FF2B5EF4-FFF2-40B4-BE49-F238E27FC236}">
                <a16:creationId xmlns:a16="http://schemas.microsoft.com/office/drawing/2014/main" id="{B8E65FEF-F207-334D-B33A-7E092762CB5B}"/>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D0462D1-4981-CC40-B560-74E74AAFA734}"/>
              </a:ext>
            </a:extLst>
          </p:cNvPr>
          <p:cNvSpPr>
            <a:spLocks noChangeArrowheads="1"/>
          </p:cNvSpPr>
          <p:nvPr userDrawn="1"/>
        </p:nvSpPr>
        <p:spPr bwMode="auto">
          <a:xfrm>
            <a:off x="0" y="4852988"/>
            <a:ext cx="9144000" cy="298450"/>
          </a:xfrm>
          <a:prstGeom prst="rect">
            <a:avLst/>
          </a:prstGeom>
          <a:solidFill>
            <a:srgbClr val="FC4C02"/>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D624E26F-7E8B-734E-AD76-B13EBFF87A5C}"/>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sp>
        <p:nvSpPr>
          <p:cNvPr id="7" name="Slide Number Placeholder 5">
            <a:extLst>
              <a:ext uri="{FF2B5EF4-FFF2-40B4-BE49-F238E27FC236}">
                <a16:creationId xmlns:a16="http://schemas.microsoft.com/office/drawing/2014/main" id="{3CAD1AD5-EA3D-5349-B1E5-8106E4A4A83C}"/>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D4421E0C-394B-014E-B764-E0C86691CA59}"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1" name="Rectangle 6"/>
          <p:cNvSpPr>
            <a:spLocks noGrp="1" noChangeArrowheads="1"/>
          </p:cNvSpPr>
          <p:nvPr>
            <p:ph type="ctrTitle" sz="quarter"/>
          </p:nvPr>
        </p:nvSpPr>
        <p:spPr>
          <a:xfrm>
            <a:off x="452439" y="1312640"/>
            <a:ext cx="8229599" cy="369332"/>
          </a:xfrm>
          <a:prstGeom prst="rect">
            <a:avLst/>
          </a:prstGeom>
        </p:spPr>
        <p:txBody>
          <a:bodyPr wrap="square" lIns="0" tIns="0" rIns="0" bIns="0" anchor="ctr" anchorCtr="0">
            <a:spAutoFit/>
          </a:bodyPr>
          <a:lstStyle>
            <a:lvl1pPr algn="l">
              <a:defRPr sz="2400">
                <a:solidFill>
                  <a:srgbClr val="00A69D"/>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452439" y="1841188"/>
            <a:ext cx="8229599" cy="246221"/>
          </a:xfrm>
          <a:prstGeom prst="rect">
            <a:avLst/>
          </a:prstGeom>
        </p:spPr>
        <p:txBody>
          <a:bodyPr wrap="square" lIns="0" tIns="0" rIns="0" bIns="0" anchor="ctr" anchorCtr="0">
            <a:spAutoFit/>
          </a:bodyPr>
          <a:lstStyle>
            <a:lvl1pPr marL="0" indent="0" algn="l" eaLnBrk="1" hangingPunct="1">
              <a:spcBef>
                <a:spcPct val="0"/>
              </a:spcBef>
              <a:buFontTx/>
              <a:buNone/>
              <a:defRPr sz="1600">
                <a:solidFill>
                  <a:srgbClr val="898D8D"/>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255247936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Divider - Green">
    <p:spTree>
      <p:nvGrpSpPr>
        <p:cNvPr id="1" name=""/>
        <p:cNvGrpSpPr/>
        <p:nvPr/>
      </p:nvGrpSpPr>
      <p:grpSpPr>
        <a:xfrm>
          <a:off x="0" y="0"/>
          <a:ext cx="0" cy="0"/>
        </a:xfrm>
      </p:grpSpPr>
      <p:pic>
        <p:nvPicPr>
          <p:cNvPr id="4" name="Picture 1" descr="SqPB Logo - RGB.png">
            <a:extLst>
              <a:ext uri="{FF2B5EF4-FFF2-40B4-BE49-F238E27FC236}">
                <a16:creationId xmlns:a16="http://schemas.microsoft.com/office/drawing/2014/main" id="{93F32DAE-21D7-8846-B0F3-FDC48811584C}"/>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E455DDB-F91F-7C43-AF08-7CBB5FE08526}"/>
              </a:ext>
            </a:extLst>
          </p:cNvPr>
          <p:cNvSpPr>
            <a:spLocks noChangeArrowheads="1"/>
          </p:cNvSpPr>
          <p:nvPr userDrawn="1"/>
        </p:nvSpPr>
        <p:spPr bwMode="auto">
          <a:xfrm>
            <a:off x="0" y="4852988"/>
            <a:ext cx="9144000" cy="298450"/>
          </a:xfrm>
          <a:prstGeom prst="rect">
            <a:avLst/>
          </a:prstGeom>
          <a:solidFill>
            <a:srgbClr val="509E2F"/>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2FBFDE5B-92A1-CA48-9A6D-6C2CA613B44C}"/>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sp>
        <p:nvSpPr>
          <p:cNvPr id="7" name="Slide Number Placeholder 5">
            <a:extLst>
              <a:ext uri="{FF2B5EF4-FFF2-40B4-BE49-F238E27FC236}">
                <a16:creationId xmlns:a16="http://schemas.microsoft.com/office/drawing/2014/main" id="{5F5F5AA6-CE39-F142-BDA3-0D61FF3CC523}"/>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E9593807-CAFE-2845-B345-BB0C4DBDAC8B}"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1" name="Rectangle 6"/>
          <p:cNvSpPr>
            <a:spLocks noGrp="1" noChangeArrowheads="1"/>
          </p:cNvSpPr>
          <p:nvPr>
            <p:ph type="ctrTitle" sz="quarter"/>
          </p:nvPr>
        </p:nvSpPr>
        <p:spPr>
          <a:xfrm>
            <a:off x="452439" y="1312640"/>
            <a:ext cx="8229599" cy="369332"/>
          </a:xfrm>
          <a:prstGeom prst="rect">
            <a:avLst/>
          </a:prstGeom>
        </p:spPr>
        <p:txBody>
          <a:bodyPr wrap="square" lIns="0" tIns="0" rIns="0" bIns="0" anchor="ctr" anchorCtr="0">
            <a:spAutoFit/>
          </a:bodyPr>
          <a:lstStyle>
            <a:lvl1pPr algn="l">
              <a:defRPr sz="2400">
                <a:solidFill>
                  <a:srgbClr val="00A69D"/>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452439" y="1841188"/>
            <a:ext cx="8229599" cy="246221"/>
          </a:xfrm>
          <a:prstGeom prst="rect">
            <a:avLst/>
          </a:prstGeom>
        </p:spPr>
        <p:txBody>
          <a:bodyPr wrap="square" lIns="0" tIns="0" rIns="0" bIns="0" anchor="ctr" anchorCtr="0">
            <a:spAutoFit/>
          </a:bodyPr>
          <a:lstStyle>
            <a:lvl1pPr marL="0" indent="0" algn="l" eaLnBrk="1" hangingPunct="1">
              <a:spcBef>
                <a:spcPct val="0"/>
              </a:spcBef>
              <a:buFontTx/>
              <a:buNone/>
              <a:defRPr sz="1600">
                <a:solidFill>
                  <a:srgbClr val="898D8D"/>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37630208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4_Divider - Yellow">
    <p:spTree>
      <p:nvGrpSpPr>
        <p:cNvPr id="1" name=""/>
        <p:cNvGrpSpPr/>
        <p:nvPr/>
      </p:nvGrpSpPr>
      <p:grpSpPr>
        <a:xfrm>
          <a:off x="0" y="0"/>
          <a:ext cx="0" cy="0"/>
        </a:xfrm>
      </p:grpSpPr>
      <p:pic>
        <p:nvPicPr>
          <p:cNvPr id="4" name="Picture 1" descr="SqPB Logo - RGB.png">
            <a:extLst>
              <a:ext uri="{FF2B5EF4-FFF2-40B4-BE49-F238E27FC236}">
                <a16:creationId xmlns:a16="http://schemas.microsoft.com/office/drawing/2014/main" id="{79FE586B-D342-8944-AEEE-19BE0395D664}"/>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53EC63-F106-7646-9DEA-6B940C69A326}"/>
              </a:ext>
            </a:extLst>
          </p:cNvPr>
          <p:cNvSpPr>
            <a:spLocks noChangeArrowheads="1"/>
          </p:cNvSpPr>
          <p:nvPr userDrawn="1"/>
        </p:nvSpPr>
        <p:spPr bwMode="auto">
          <a:xfrm>
            <a:off x="0" y="4852988"/>
            <a:ext cx="9144000" cy="298450"/>
          </a:xfrm>
          <a:prstGeom prst="rect">
            <a:avLst/>
          </a:prstGeom>
          <a:solidFill>
            <a:srgbClr val="FFC72C"/>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84FACED9-3180-3A44-99D7-8074F56CFE24}"/>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sp>
        <p:nvSpPr>
          <p:cNvPr id="7" name="Slide Number Placeholder 5">
            <a:extLst>
              <a:ext uri="{FF2B5EF4-FFF2-40B4-BE49-F238E27FC236}">
                <a16:creationId xmlns:a16="http://schemas.microsoft.com/office/drawing/2014/main" id="{74185D21-048B-DA42-B24C-D99693C5F195}"/>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C4C380CB-B8ED-1743-A5E6-DEC1EC1BDCA0}"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1" name="Rectangle 6"/>
          <p:cNvSpPr>
            <a:spLocks noGrp="1" noChangeArrowheads="1"/>
          </p:cNvSpPr>
          <p:nvPr>
            <p:ph type="ctrTitle" sz="quarter"/>
          </p:nvPr>
        </p:nvSpPr>
        <p:spPr>
          <a:xfrm>
            <a:off x="452439" y="1312640"/>
            <a:ext cx="8229599" cy="369332"/>
          </a:xfrm>
          <a:prstGeom prst="rect">
            <a:avLst/>
          </a:prstGeom>
        </p:spPr>
        <p:txBody>
          <a:bodyPr wrap="square" lIns="0" tIns="0" rIns="0" bIns="0" anchor="ctr" anchorCtr="0">
            <a:spAutoFit/>
          </a:bodyPr>
          <a:lstStyle>
            <a:lvl1pPr algn="l">
              <a:defRPr sz="2400">
                <a:solidFill>
                  <a:srgbClr val="00A69D"/>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452439" y="1841188"/>
            <a:ext cx="8229599" cy="246221"/>
          </a:xfrm>
          <a:prstGeom prst="rect">
            <a:avLst/>
          </a:prstGeom>
        </p:spPr>
        <p:txBody>
          <a:bodyPr wrap="square" lIns="0" tIns="0" rIns="0" bIns="0" anchor="ctr" anchorCtr="0">
            <a:spAutoFit/>
          </a:bodyPr>
          <a:lstStyle>
            <a:lvl1pPr marL="0" indent="0" algn="l" eaLnBrk="1" hangingPunct="1">
              <a:spcBef>
                <a:spcPct val="0"/>
              </a:spcBef>
              <a:buFontTx/>
              <a:buNone/>
              <a:defRPr sz="1600">
                <a:solidFill>
                  <a:srgbClr val="898D8D"/>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40338810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EAL_Title and Content with bullets">
    <p:spTree>
      <p:nvGrpSpPr>
        <p:cNvPr id="1" name=""/>
        <p:cNvGrpSpPr/>
        <p:nvPr/>
      </p:nvGrpSpPr>
      <p:grpSpPr>
        <a:xfrm>
          <a:off x="0" y="0"/>
          <a:ext cx="0" cy="0"/>
        </a:xfrm>
      </p:grpSpPr>
      <p:sp>
        <p:nvSpPr>
          <p:cNvPr id="4" name="Rectangle 3">
            <a:extLst>
              <a:ext uri="{FF2B5EF4-FFF2-40B4-BE49-F238E27FC236}">
                <a16:creationId xmlns:a16="http://schemas.microsoft.com/office/drawing/2014/main" id="{1F3F1E60-40F5-A34F-845C-D5728309C7E8}"/>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5" name="Slide Number Placeholder 5">
            <a:extLst>
              <a:ext uri="{FF2B5EF4-FFF2-40B4-BE49-F238E27FC236}">
                <a16:creationId xmlns:a16="http://schemas.microsoft.com/office/drawing/2014/main" id="{BBE64F08-6D77-124E-A9C0-61D59E13E3FC}"/>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6" name="Straight Connector 5">
            <a:extLst>
              <a:ext uri="{FF2B5EF4-FFF2-40B4-BE49-F238E27FC236}">
                <a16:creationId xmlns:a16="http://schemas.microsoft.com/office/drawing/2014/main" id="{10AE3384-2786-AC48-AA23-92ED880C2936}"/>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92AE2401-85D3-A04F-B5BA-6B43FE11E138}"/>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93C0F841-B4D6-7E41-82A0-11277D376D4A}"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8" name="Picture 4" descr="SqPB Logo - RGB.png">
            <a:extLst>
              <a:ext uri="{FF2B5EF4-FFF2-40B4-BE49-F238E27FC236}">
                <a16:creationId xmlns:a16="http://schemas.microsoft.com/office/drawing/2014/main" id="{7E1A627B-8A6E-C041-955D-78CA0A08742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028701"/>
            <a:ext cx="8224837" cy="3704936"/>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28"/>
              </a:spcBef>
              <a:buClr>
                <a:srgbClr val="00A69D"/>
              </a:buClr>
              <a:buFont typeface="Lucida Grande"/>
              <a:buChar char="-"/>
              <a:defRPr sz="1200">
                <a:solidFill>
                  <a:srgbClr val="54585A"/>
                </a:solidFill>
              </a:defRPr>
            </a:lvl4pPr>
            <a:lvl5pPr marL="1828800" indent="-228600">
              <a:lnSpc>
                <a:spcPct val="100000"/>
              </a:lnSpc>
              <a:spcBef>
                <a:spcPts val="288"/>
              </a:spcBef>
              <a:buClr>
                <a:srgbClr val="00A69D"/>
              </a:buClr>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176472116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EAL_Title and Content with numbers">
    <p:spTree>
      <p:nvGrpSpPr>
        <p:cNvPr id="1" name=""/>
        <p:cNvGrpSpPr/>
        <p:nvPr/>
      </p:nvGrpSpPr>
      <p:grpSpPr>
        <a:xfrm>
          <a:off x="0" y="0"/>
          <a:ext cx="0" cy="0"/>
        </a:xfrm>
      </p:grpSpPr>
      <p:sp>
        <p:nvSpPr>
          <p:cNvPr id="4" name="Rectangle 3">
            <a:extLst>
              <a:ext uri="{FF2B5EF4-FFF2-40B4-BE49-F238E27FC236}">
                <a16:creationId xmlns:a16="http://schemas.microsoft.com/office/drawing/2014/main" id="{F4A4A8E0-E151-2745-83D2-4B593153CD9F}"/>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5" name="Slide Number Placeholder 5">
            <a:extLst>
              <a:ext uri="{FF2B5EF4-FFF2-40B4-BE49-F238E27FC236}">
                <a16:creationId xmlns:a16="http://schemas.microsoft.com/office/drawing/2014/main" id="{42074979-FE90-1B4B-9A42-623201159ADA}"/>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6" name="Straight Connector 5">
            <a:extLst>
              <a:ext uri="{FF2B5EF4-FFF2-40B4-BE49-F238E27FC236}">
                <a16:creationId xmlns:a16="http://schemas.microsoft.com/office/drawing/2014/main" id="{B3D533D2-548A-7E4B-A1C0-4D841E639996}"/>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31A9AF82-10B6-5B4F-8B89-FDD25D519600}"/>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ABB3EA5F-3314-EB4A-A190-5E8C0DA8F061}"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8" name="Picture 4" descr="SqPB Logo - RGB.png">
            <a:extLst>
              <a:ext uri="{FF2B5EF4-FFF2-40B4-BE49-F238E27FC236}">
                <a16:creationId xmlns:a16="http://schemas.microsoft.com/office/drawing/2014/main" id="{6FD1726D-DE71-E147-88D6-EDB2AC03BDC9}"/>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028701"/>
            <a:ext cx="8224837" cy="3704936"/>
          </a:xfrm>
          <a:prstGeom prst="rect">
            <a:avLst/>
          </a:prstGeom>
        </p:spPr>
        <p:txBody>
          <a:bodyPr lIns="0" tIns="0" rIns="0" bIns="0"/>
          <a:lstStyle>
            <a:lvl1pPr marL="342900" indent="-342900">
              <a:lnSpc>
                <a:spcPct val="100000"/>
              </a:lnSpc>
              <a:spcBef>
                <a:spcPts val="756"/>
              </a:spcBef>
              <a:buClr>
                <a:schemeClr val="tx2"/>
              </a:buClr>
              <a:buFont typeface="+mj-lt"/>
              <a:buAutoNum type="arabicPeriod"/>
              <a:defRPr sz="1800">
                <a:solidFill>
                  <a:srgbClr val="54585A"/>
                </a:solidFill>
              </a:defRPr>
            </a:lvl1pPr>
            <a:lvl2pPr marL="571500" indent="-342900">
              <a:lnSpc>
                <a:spcPct val="110000"/>
              </a:lnSpc>
              <a:spcBef>
                <a:spcPts val="384"/>
              </a:spcBef>
              <a:buClr>
                <a:srgbClr val="6D2077"/>
              </a:buClr>
              <a:buSzPct val="80000"/>
              <a:buFont typeface="+mj-lt"/>
              <a:buAutoNum type="arabicPeriod"/>
              <a:defRPr>
                <a:solidFill>
                  <a:srgbClr val="54585A"/>
                </a:solidFill>
              </a:defRPr>
            </a:lvl2pPr>
            <a:lvl3pPr marL="1028700" indent="-342900">
              <a:lnSpc>
                <a:spcPct val="100000"/>
              </a:lnSpc>
              <a:spcBef>
                <a:spcPts val="336"/>
              </a:spcBef>
              <a:buClr>
                <a:srgbClr val="FC4C02"/>
              </a:buClr>
              <a:buFont typeface="+mj-lt"/>
              <a:buAutoNum type="arabicPeriod"/>
              <a:defRPr sz="1400">
                <a:solidFill>
                  <a:srgbClr val="54585A"/>
                </a:solidFill>
              </a:defRPr>
            </a:lvl3pPr>
            <a:lvl4pPr marL="1371600" indent="-228600">
              <a:lnSpc>
                <a:spcPct val="100000"/>
              </a:lnSpc>
              <a:spcBef>
                <a:spcPts val="288"/>
              </a:spcBef>
              <a:buClr>
                <a:srgbClr val="00A69D"/>
              </a:buClr>
              <a:buFont typeface="+mj-lt"/>
              <a:buAutoNum type="arabicPeriod"/>
              <a:defRPr sz="1200">
                <a:solidFill>
                  <a:srgbClr val="54585A"/>
                </a:solidFill>
              </a:defRPr>
            </a:lvl4pPr>
            <a:lvl5pPr marL="1828800" indent="-228600">
              <a:lnSpc>
                <a:spcPct val="100000"/>
              </a:lnSpc>
              <a:spcBef>
                <a:spcPts val="288"/>
              </a:spcBef>
              <a:buClr>
                <a:srgbClr val="00A69D"/>
              </a:buClr>
              <a:buFont typeface="+mj-lt"/>
              <a:buAutoNum type="arabicPeriod"/>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240324190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EAL_Title Subhead and Content with Bullets">
    <p:spTree>
      <p:nvGrpSpPr>
        <p:cNvPr id="1" name=""/>
        <p:cNvGrpSpPr/>
        <p:nvPr/>
      </p:nvGrpSpPr>
      <p:grpSpPr>
        <a:xfrm>
          <a:off x="0" y="0"/>
          <a:ext cx="0" cy="0"/>
        </a:xfrm>
      </p:grpSpPr>
      <p:sp>
        <p:nvSpPr>
          <p:cNvPr id="5" name="Rectangle 4">
            <a:extLst>
              <a:ext uri="{FF2B5EF4-FFF2-40B4-BE49-F238E27FC236}">
                <a16:creationId xmlns:a16="http://schemas.microsoft.com/office/drawing/2014/main" id="{72915DB6-15D2-BF4C-AF7B-F65FBA180CDC}"/>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DA109674-53D0-A04F-B27A-4F2BB1F0D1DD}"/>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7" name="Straight Connector 6">
            <a:extLst>
              <a:ext uri="{FF2B5EF4-FFF2-40B4-BE49-F238E27FC236}">
                <a16:creationId xmlns:a16="http://schemas.microsoft.com/office/drawing/2014/main" id="{95540929-88B1-0849-AC1A-C20320ABF57F}"/>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63221CF0-CBB7-4B4C-A845-4486F9861A5A}"/>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7E558C23-080A-584E-807C-B469A4F08C23}"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10" name="Picture 4" descr="SqPB Logo - RGB.png">
            <a:extLst>
              <a:ext uri="{FF2B5EF4-FFF2-40B4-BE49-F238E27FC236}">
                <a16:creationId xmlns:a16="http://schemas.microsoft.com/office/drawing/2014/main" id="{F970A21F-438A-9C48-9F13-77DB6971705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479551"/>
            <a:ext cx="8224837" cy="3254086"/>
          </a:xfrm>
          <a:prstGeom prst="rect">
            <a:avLst/>
          </a:prstGeom>
        </p:spPr>
        <p:txBody>
          <a:bodyPr lIns="0" tIns="0" rIns="0" bIns="0"/>
          <a:lstStyle>
            <a:lvl1pPr marL="228600" indent="-228600">
              <a:lnSpc>
                <a:spcPct val="100000"/>
              </a:lnSpc>
              <a:spcBef>
                <a:spcPts val="672"/>
              </a:spcBef>
              <a:buClr>
                <a:schemeClr val="tx2"/>
              </a:buClr>
              <a:buFont typeface="Wingdings" charset="2"/>
              <a:buChar char="§"/>
              <a:defRPr sz="1600">
                <a:solidFill>
                  <a:srgbClr val="54585A"/>
                </a:solidFill>
              </a:defRPr>
            </a:lvl1pPr>
            <a:lvl2pPr marL="457200" indent="-228600">
              <a:lnSpc>
                <a:spcPct val="110000"/>
              </a:lnSpc>
              <a:spcBef>
                <a:spcPts val="336"/>
              </a:spcBef>
              <a:buClr>
                <a:srgbClr val="6D2077"/>
              </a:buClr>
              <a:buSzPct val="80000"/>
              <a:buFont typeface="Wingdings" charset="2"/>
              <a:buChar char="§"/>
              <a:defRPr sz="1400">
                <a:solidFill>
                  <a:srgbClr val="54585A"/>
                </a:solidFill>
              </a:defRPr>
            </a:lvl2pPr>
            <a:lvl3pPr marL="860425" indent="-174625">
              <a:lnSpc>
                <a:spcPct val="100000"/>
              </a:lnSpc>
              <a:spcBef>
                <a:spcPts val="24"/>
              </a:spcBef>
              <a:buClr>
                <a:srgbClr val="FC4C02"/>
              </a:buClr>
              <a:buFont typeface="Arial"/>
              <a:buChar char="•"/>
              <a:defRPr sz="1200">
                <a:solidFill>
                  <a:srgbClr val="54585A"/>
                </a:solidFill>
              </a:defRPr>
            </a:lvl3pPr>
            <a:lvl4pPr marL="1371600" indent="-228600">
              <a:lnSpc>
                <a:spcPct val="100000"/>
              </a:lnSpc>
              <a:spcBef>
                <a:spcPts val="24"/>
              </a:spcBef>
              <a:buClr>
                <a:srgbClr val="00A69D"/>
              </a:buClr>
              <a:buFont typeface="Lucida Grande"/>
              <a:buChar char="-"/>
              <a:defRPr sz="1000">
                <a:solidFill>
                  <a:srgbClr val="54585A"/>
                </a:solidFill>
              </a:defRPr>
            </a:lvl4pPr>
            <a:lvl5pPr marL="1828800" indent="-228600">
              <a:lnSpc>
                <a:spcPct val="100000"/>
              </a:lnSpc>
              <a:spcBef>
                <a:spcPts val="240"/>
              </a:spcBef>
              <a:buClr>
                <a:srgbClr val="00A69D"/>
              </a:buClr>
              <a:defRPr sz="10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
        <p:nvSpPr>
          <p:cNvPr id="9" name="Content Placeholder 3"/>
          <p:cNvSpPr>
            <a:spLocks noGrp="1"/>
          </p:cNvSpPr>
          <p:nvPr>
            <p:ph type="body" sz="quarter" idx="10"/>
          </p:nvPr>
        </p:nvSpPr>
        <p:spPr>
          <a:xfrm>
            <a:off x="457200" y="1028701"/>
            <a:ext cx="8229600" cy="331500"/>
          </a:xfrm>
          <a:prstGeom prst="rect">
            <a:avLst/>
          </a:prstGeom>
        </p:spPr>
        <p:txBody>
          <a:bodyPr lIns="0"/>
          <a:lstStyle>
            <a:lvl1pPr marL="0" indent="0" algn="l" defTabSz="457200" rtl="0" eaLnBrk="1" fontAlgn="base" hangingPunct="1">
              <a:spcBef>
                <a:spcPct val="35000"/>
              </a:spcBef>
              <a:spcAft>
                <a:spcPct val="0"/>
              </a:spcAft>
              <a:buClr>
                <a:schemeClr val="tx2"/>
              </a:buClr>
              <a:buFontTx/>
              <a:buNone/>
              <a:defRPr lang="en-US" sz="1800" b="1">
                <a:solidFill>
                  <a:srgbClr val="898D8D"/>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4093133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EAL_Title Subhead and Content with numbers">
    <p:spTree>
      <p:nvGrpSpPr>
        <p:cNvPr id="1" name=""/>
        <p:cNvGrpSpPr/>
        <p:nvPr/>
      </p:nvGrpSpPr>
      <p:grpSpPr>
        <a:xfrm>
          <a:off x="0" y="0"/>
          <a:ext cx="0" cy="0"/>
        </a:xfrm>
      </p:grpSpPr>
      <p:sp>
        <p:nvSpPr>
          <p:cNvPr id="5" name="Rectangle 4">
            <a:extLst>
              <a:ext uri="{FF2B5EF4-FFF2-40B4-BE49-F238E27FC236}">
                <a16:creationId xmlns:a16="http://schemas.microsoft.com/office/drawing/2014/main" id="{43396E7F-920A-EE47-BE3C-C93F9DC308AB}"/>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88C8033E-9711-2342-857C-43E43E795B91}"/>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7" name="Straight Connector 6">
            <a:extLst>
              <a:ext uri="{FF2B5EF4-FFF2-40B4-BE49-F238E27FC236}">
                <a16:creationId xmlns:a16="http://schemas.microsoft.com/office/drawing/2014/main" id="{F3D8C34B-84AE-5B4A-AF68-EBC01CE7F698}"/>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DF64424-EEC1-DF4D-94FD-D90E476529FA}"/>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2F5E04CC-0358-4747-91C4-75EF1D1B24F3}"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10" name="Picture 4" descr="SqPB Logo - RGB.png">
            <a:extLst>
              <a:ext uri="{FF2B5EF4-FFF2-40B4-BE49-F238E27FC236}">
                <a16:creationId xmlns:a16="http://schemas.microsoft.com/office/drawing/2014/main" id="{1371DB65-5540-584E-A0E6-2AA52EF5C460}"/>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479551"/>
            <a:ext cx="8224837" cy="3254086"/>
          </a:xfrm>
          <a:prstGeom prst="rect">
            <a:avLst/>
          </a:prstGeom>
        </p:spPr>
        <p:txBody>
          <a:bodyPr lIns="0" tIns="0" rIns="0" bIns="0"/>
          <a:lstStyle>
            <a:lvl1pPr marL="342900" indent="-342900">
              <a:lnSpc>
                <a:spcPct val="100000"/>
              </a:lnSpc>
              <a:spcBef>
                <a:spcPts val="672"/>
              </a:spcBef>
              <a:buClr>
                <a:schemeClr val="tx2"/>
              </a:buClr>
              <a:buFont typeface="+mj-lt"/>
              <a:buAutoNum type="arabicPeriod"/>
              <a:defRPr sz="1600">
                <a:solidFill>
                  <a:srgbClr val="54585A"/>
                </a:solidFill>
              </a:defRPr>
            </a:lvl1pPr>
            <a:lvl2pPr marL="571500" indent="-342900">
              <a:lnSpc>
                <a:spcPct val="110000"/>
              </a:lnSpc>
              <a:spcBef>
                <a:spcPts val="24"/>
              </a:spcBef>
              <a:buClr>
                <a:srgbClr val="6D2077"/>
              </a:buClr>
              <a:buSzPct val="80000"/>
              <a:buFont typeface="+mj-lt"/>
              <a:buAutoNum type="arabicPeriod"/>
              <a:defRPr sz="1400">
                <a:solidFill>
                  <a:srgbClr val="54585A"/>
                </a:solidFill>
              </a:defRPr>
            </a:lvl2pPr>
            <a:lvl3pPr marL="914400" indent="-228600">
              <a:lnSpc>
                <a:spcPct val="100000"/>
              </a:lnSpc>
              <a:spcBef>
                <a:spcPts val="24"/>
              </a:spcBef>
              <a:buClr>
                <a:srgbClr val="FC4C02"/>
              </a:buClr>
              <a:buFont typeface="+mj-lt"/>
              <a:buAutoNum type="arabicPeriod"/>
              <a:defRPr sz="1200">
                <a:solidFill>
                  <a:srgbClr val="54585A"/>
                </a:solidFill>
              </a:defRPr>
            </a:lvl3pPr>
            <a:lvl4pPr marL="1371600" indent="-228600">
              <a:lnSpc>
                <a:spcPct val="100000"/>
              </a:lnSpc>
              <a:spcBef>
                <a:spcPts val="240"/>
              </a:spcBef>
              <a:buClr>
                <a:srgbClr val="00A69D"/>
              </a:buClr>
              <a:buFont typeface="+mj-lt"/>
              <a:buAutoNum type="arabicPeriod"/>
              <a:defRPr sz="1000">
                <a:solidFill>
                  <a:srgbClr val="54585A"/>
                </a:solidFill>
              </a:defRPr>
            </a:lvl4pPr>
            <a:lvl5pPr marL="1828800" indent="-228600">
              <a:lnSpc>
                <a:spcPct val="100000"/>
              </a:lnSpc>
              <a:spcBef>
                <a:spcPts val="24"/>
              </a:spcBef>
              <a:buClr>
                <a:srgbClr val="00A69D"/>
              </a:buClr>
              <a:buFont typeface="+mj-lt"/>
              <a:buAutoNum type="arabicPeriod"/>
              <a:defRPr sz="10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
        <p:nvSpPr>
          <p:cNvPr id="9" name="Content Placeholder 3"/>
          <p:cNvSpPr>
            <a:spLocks noGrp="1"/>
          </p:cNvSpPr>
          <p:nvPr>
            <p:ph type="body" sz="quarter" idx="10"/>
          </p:nvPr>
        </p:nvSpPr>
        <p:spPr>
          <a:xfrm>
            <a:off x="457200" y="1028701"/>
            <a:ext cx="8229600" cy="331500"/>
          </a:xfrm>
          <a:prstGeom prst="rect">
            <a:avLst/>
          </a:prstGeom>
        </p:spPr>
        <p:txBody>
          <a:bodyPr lIns="0"/>
          <a:lstStyle>
            <a:lvl1pPr marL="0" indent="0" algn="l" defTabSz="457200" rtl="0" eaLnBrk="1" fontAlgn="base" hangingPunct="1">
              <a:spcBef>
                <a:spcPct val="35000"/>
              </a:spcBef>
              <a:spcAft>
                <a:spcPct val="0"/>
              </a:spcAft>
              <a:buClr>
                <a:schemeClr val="tx2"/>
              </a:buClr>
              <a:buFontTx/>
              <a:buNone/>
              <a:defRPr lang="en-US" sz="1800" b="1">
                <a:solidFill>
                  <a:srgbClr val="898D8D"/>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142661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Title and Content - Teal">
    <p:spTree>
      <p:nvGrpSpPr>
        <p:cNvPr id="1" name=""/>
        <p:cNvGrpSpPr/>
        <p:nvPr/>
      </p:nvGrpSpPr>
      <p:grpSpPr>
        <a:xfrm>
          <a:off x="0" y="0"/>
          <a:ext cx="0" cy="0"/>
        </a:xfrm>
      </p:grpSpPr>
      <p:sp>
        <p:nvSpPr>
          <p:cNvPr id="4" name="Rectangle 3">
            <a:extLst>
              <a:ext uri="{FF2B5EF4-FFF2-40B4-BE49-F238E27FC236}">
                <a16:creationId xmlns:a16="http://schemas.microsoft.com/office/drawing/2014/main" id="{982BD985-66D9-4540-9EF1-E7792462DDF7}"/>
              </a:ext>
            </a:extLst>
          </p:cNvPr>
          <p:cNvSpPr>
            <a:spLocks noChangeArrowheads="1"/>
          </p:cNvSpPr>
          <p:nvPr userDrawn="1"/>
        </p:nvSpPr>
        <p:spPr bwMode="auto">
          <a:xfrm>
            <a:off x="0" y="4852988"/>
            <a:ext cx="9144000" cy="298450"/>
          </a:xfrm>
          <a:prstGeom prst="rect">
            <a:avLst/>
          </a:prstGeom>
          <a:solidFill>
            <a:srgbClr val="1C1C1C"/>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5" name="Slide Number Placeholder 5">
            <a:extLst>
              <a:ext uri="{FF2B5EF4-FFF2-40B4-BE49-F238E27FC236}">
                <a16:creationId xmlns:a16="http://schemas.microsoft.com/office/drawing/2014/main" id="{7E2EE9EE-F647-E348-BA48-87481CBFD6AF}"/>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sp>
        <p:nvSpPr>
          <p:cNvPr id="6" name="Slide Number Placeholder 5">
            <a:extLst>
              <a:ext uri="{FF2B5EF4-FFF2-40B4-BE49-F238E27FC236}">
                <a16:creationId xmlns:a16="http://schemas.microsoft.com/office/drawing/2014/main" id="{F4B37E09-03D7-C94F-96DA-D2D4DD34FF6D}"/>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C90C1613-31A8-F34F-97FF-8923D9A939E5}"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7" name="Picture 4" descr="SqPB Logo - RGB.png">
            <a:extLst>
              <a:ext uri="{FF2B5EF4-FFF2-40B4-BE49-F238E27FC236}">
                <a16:creationId xmlns:a16="http://schemas.microsoft.com/office/drawing/2014/main" id="{77193DD7-DECF-C449-B44C-1884608D5F77}"/>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883377"/>
            <a:ext cx="9143999" cy="3969611"/>
          </a:xfrm>
          <a:prstGeom prst="rect">
            <a:avLst/>
          </a:prstGeom>
          <a:solidFill>
            <a:srgbClr val="00A69D"/>
          </a:solidFill>
        </p:spPr>
        <p:txBody>
          <a:bodyPr lIns="457200" tIns="108000" rIns="108000" bIns="108000"/>
          <a:lstStyle>
            <a:lvl1pPr marL="228600" indent="-228600">
              <a:lnSpc>
                <a:spcPct val="100000"/>
              </a:lnSpc>
              <a:spcBef>
                <a:spcPts val="756"/>
              </a:spcBef>
              <a:buClrTx/>
              <a:buFont typeface="Wingdings" charset="2"/>
              <a:buChar char="§"/>
              <a:defRPr sz="1800">
                <a:solidFill>
                  <a:schemeClr val="bg1"/>
                </a:solidFill>
              </a:defRPr>
            </a:lvl1pPr>
            <a:lvl2pPr marL="457200" indent="-228600">
              <a:lnSpc>
                <a:spcPct val="110000"/>
              </a:lnSpc>
              <a:spcBef>
                <a:spcPts val="24"/>
              </a:spcBef>
              <a:buClrTx/>
              <a:buSzPct val="80000"/>
              <a:buFont typeface="Wingdings" charset="2"/>
              <a:buChar char="§"/>
              <a:defRPr>
                <a:solidFill>
                  <a:schemeClr val="bg1"/>
                </a:solidFill>
              </a:defRPr>
            </a:lvl2pPr>
            <a:lvl3pPr marL="860425" indent="-174625">
              <a:lnSpc>
                <a:spcPct val="100000"/>
              </a:lnSpc>
              <a:spcBef>
                <a:spcPts val="336"/>
              </a:spcBef>
              <a:buClrTx/>
              <a:buFont typeface="Arial"/>
              <a:buChar char="•"/>
              <a:defRPr sz="1400">
                <a:solidFill>
                  <a:schemeClr val="bg1"/>
                </a:solidFill>
              </a:defRPr>
            </a:lvl3pPr>
            <a:lvl4pPr marL="1371600" indent="-228600">
              <a:lnSpc>
                <a:spcPct val="100000"/>
              </a:lnSpc>
              <a:spcBef>
                <a:spcPts val="288"/>
              </a:spcBef>
              <a:buClrTx/>
              <a:buFont typeface="Lucida Grande"/>
              <a:buChar char="-"/>
              <a:defRPr sz="1200">
                <a:solidFill>
                  <a:schemeClr val="bg1"/>
                </a:solidFill>
              </a:defRPr>
            </a:lvl4pPr>
            <a:lvl5pPr marL="1828800" indent="-228600">
              <a:lnSpc>
                <a:spcPct val="100000"/>
              </a:lnSpc>
              <a:spcBef>
                <a:spcPts val="288"/>
              </a:spcBef>
              <a:buClrTx/>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262573385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Title and Content - Black">
    <p:spTree>
      <p:nvGrpSpPr>
        <p:cNvPr id="1" name=""/>
        <p:cNvGrpSpPr/>
        <p:nvPr/>
      </p:nvGrpSpPr>
      <p:grpSpPr>
        <a:xfrm>
          <a:off x="0" y="0"/>
          <a:ext cx="0" cy="0"/>
        </a:xfrm>
      </p:grpSpPr>
      <p:sp>
        <p:nvSpPr>
          <p:cNvPr id="4" name="Rectangle 3">
            <a:extLst>
              <a:ext uri="{FF2B5EF4-FFF2-40B4-BE49-F238E27FC236}">
                <a16:creationId xmlns:a16="http://schemas.microsoft.com/office/drawing/2014/main" id="{2B011904-684C-2040-A0FD-F3205354A6B5}"/>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5" name="Slide Number Placeholder 5">
            <a:extLst>
              <a:ext uri="{FF2B5EF4-FFF2-40B4-BE49-F238E27FC236}">
                <a16:creationId xmlns:a16="http://schemas.microsoft.com/office/drawing/2014/main" id="{AF4B8A6F-BE1C-6746-AD76-13DBB4F3280C}"/>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sp>
        <p:nvSpPr>
          <p:cNvPr id="6" name="Slide Number Placeholder 5">
            <a:extLst>
              <a:ext uri="{FF2B5EF4-FFF2-40B4-BE49-F238E27FC236}">
                <a16:creationId xmlns:a16="http://schemas.microsoft.com/office/drawing/2014/main" id="{F693BA58-CF16-104A-8BE7-ED98ADD41115}"/>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9622CDFA-30C7-2845-A96D-AACB60A460E3}"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7" name="Picture 4" descr="SqPB Logo - RGB.png">
            <a:extLst>
              <a:ext uri="{FF2B5EF4-FFF2-40B4-BE49-F238E27FC236}">
                <a16:creationId xmlns:a16="http://schemas.microsoft.com/office/drawing/2014/main" id="{895C3DFB-503C-9D46-BE59-06BCE0B6B112}"/>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883378"/>
            <a:ext cx="9143999" cy="3969610"/>
          </a:xfrm>
          <a:prstGeom prst="rect">
            <a:avLst/>
          </a:prstGeom>
          <a:solidFill>
            <a:srgbClr val="1C1C1C"/>
          </a:solidFill>
        </p:spPr>
        <p:txBody>
          <a:bodyPr lIns="457200" tIns="108000" rIns="108000" bIns="108000"/>
          <a:lstStyle>
            <a:lvl1pPr marL="228600" indent="-228600">
              <a:lnSpc>
                <a:spcPct val="100000"/>
              </a:lnSpc>
              <a:spcBef>
                <a:spcPts val="42"/>
              </a:spcBef>
              <a:buClr>
                <a:srgbClr val="00A69D"/>
              </a:buClr>
              <a:buFont typeface="Wingdings" charset="2"/>
              <a:buChar char="§"/>
              <a:defRPr sz="1800">
                <a:solidFill>
                  <a:schemeClr val="bg1"/>
                </a:solidFill>
              </a:defRPr>
            </a:lvl1pPr>
            <a:lvl2pPr marL="457200" indent="-228600">
              <a:lnSpc>
                <a:spcPct val="110000"/>
              </a:lnSpc>
              <a:spcBef>
                <a:spcPts val="384"/>
              </a:spcBef>
              <a:buClr>
                <a:srgbClr val="00A69D"/>
              </a:buClr>
              <a:buSzPct val="80000"/>
              <a:buFont typeface="Wingdings" charset="2"/>
              <a:buChar char="§"/>
              <a:defRPr>
                <a:solidFill>
                  <a:schemeClr val="bg1"/>
                </a:solidFill>
              </a:defRPr>
            </a:lvl2pPr>
            <a:lvl3pPr marL="860425" indent="-174625">
              <a:lnSpc>
                <a:spcPct val="100000"/>
              </a:lnSpc>
              <a:spcBef>
                <a:spcPts val="336"/>
              </a:spcBef>
              <a:buClr>
                <a:srgbClr val="00A69D"/>
              </a:buClr>
              <a:buFont typeface="Arial"/>
              <a:buChar char="•"/>
              <a:defRPr sz="1400">
                <a:solidFill>
                  <a:schemeClr val="bg1"/>
                </a:solidFill>
              </a:defRPr>
            </a:lvl3pPr>
            <a:lvl4pPr marL="1371600" indent="-228600">
              <a:lnSpc>
                <a:spcPct val="100000"/>
              </a:lnSpc>
              <a:spcBef>
                <a:spcPts val="288"/>
              </a:spcBef>
              <a:buClr>
                <a:srgbClr val="00A69D"/>
              </a:buClr>
              <a:buFont typeface="Lucida Grande"/>
              <a:buChar char="-"/>
              <a:defRPr sz="1200">
                <a:solidFill>
                  <a:schemeClr val="bg1"/>
                </a:solidFill>
              </a:defRPr>
            </a:lvl4pPr>
            <a:lvl5pPr marL="1828800" indent="-228600">
              <a:lnSpc>
                <a:spcPct val="100000"/>
              </a:lnSpc>
              <a:spcBef>
                <a:spcPts val="24"/>
              </a:spcBef>
              <a:buClr>
                <a:srgbClr val="00A69D"/>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16817174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 China">
    <p:spTree>
      <p:nvGrpSpPr>
        <p:cNvPr id="1" name=""/>
        <p:cNvGrpSpPr/>
        <p:nvPr/>
      </p:nvGrpSpPr>
      <p:grpSpPr>
        <a:xfrm>
          <a:off x="0" y="0"/>
          <a:ext cx="0" cy="0"/>
        </a:xfrm>
      </p:grpSpPr>
      <p:sp>
        <p:nvSpPr>
          <p:cNvPr id="7" name="Title 1">
            <a:extLst>
              <a:ext uri="{FF2B5EF4-FFF2-40B4-BE49-F238E27FC236}">
                <a16:creationId xmlns:a16="http://schemas.microsoft.com/office/drawing/2014/main" id="{2900BE54-25A0-0AB0-5BC9-82DA48B85949}"/>
              </a:ext>
            </a:extLst>
          </p:cNvPr>
          <p:cNvSpPr>
            <a:spLocks noGrp="1"/>
          </p:cNvSpPr>
          <p:nvPr>
            <p:ph type="ctrTitle"/>
          </p:nvPr>
        </p:nvSpPr>
        <p:spPr>
          <a:xfrm>
            <a:off x="457200" y="1316736"/>
            <a:ext cx="8229600" cy="365760"/>
          </a:xfrm>
          <a:prstGeom prst="rect">
            <a:avLst/>
          </a:prstGeom>
        </p:spPr>
        <p:txBody>
          <a:bodyPr anchor="b">
            <a:normAutofit/>
          </a:bodyPr>
          <a:lstStyle>
            <a:lvl1pPr algn="l">
              <a:defRPr sz="2400"/>
            </a:lvl1pPr>
          </a:lstStyle>
          <a:p>
            <a:r>
              <a:rPr lang="en-US"/>
              <a:t>Click to edit Master title style</a:t>
            </a:r>
            <a:endParaRPr lang="en-US"/>
          </a:p>
        </p:txBody>
      </p:sp>
      <p:sp>
        <p:nvSpPr>
          <p:cNvPr id="8" name="Subtitle 2">
            <a:extLst>
              <a:ext uri="{FF2B5EF4-FFF2-40B4-BE49-F238E27FC236}">
                <a16:creationId xmlns:a16="http://schemas.microsoft.com/office/drawing/2014/main" id="{F0505AFC-B930-CB97-C4FA-2F49CA562C22}"/>
              </a:ext>
            </a:extLst>
          </p:cNvPr>
          <p:cNvSpPr>
            <a:spLocks noGrp="1"/>
          </p:cNvSpPr>
          <p:nvPr>
            <p:ph type="subTitle" idx="1"/>
          </p:nvPr>
        </p:nvSpPr>
        <p:spPr>
          <a:xfrm>
            <a:off x="457200" y="1837944"/>
            <a:ext cx="8229600" cy="246888"/>
          </a:xfrm>
          <a:prstGeom prst="rect">
            <a:avLst/>
          </a:prstGeom>
        </p:spPr>
        <p:txBody>
          <a:bodyPr>
            <a:normAutofit/>
          </a:bodyPr>
          <a:lstStyle>
            <a:lvl1pPr marL="0" indent="0" algn="l" defTabSz="457200" rtl="0" eaLnBrk="1" fontAlgn="base" hangingPunct="1">
              <a:spcBef>
                <a:spcPct val="0"/>
              </a:spcBef>
              <a:spcAft>
                <a:spcPct val="0"/>
              </a:spcAft>
              <a:buClr>
                <a:schemeClr val="tx2"/>
              </a:buClr>
              <a:buFontTx/>
              <a:buNone/>
              <a:defRPr lang="en-US" sz="1600" b="0" kern="0">
                <a:solidFill>
                  <a:srgbClr val="898D8D"/>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pic>
        <p:nvPicPr>
          <p:cNvPr id="9" name="Picture 8">
            <a:extLst>
              <a:ext uri="{FF2B5EF4-FFF2-40B4-BE49-F238E27FC236}">
                <a16:creationId xmlns:a16="http://schemas.microsoft.com/office/drawing/2014/main" id="{3350056E-0378-2505-196F-C05CD051CBD8}"/>
              </a:ext>
            </a:extLst>
          </p:cNvPr>
          <p:cNvPicPr>
            <a:picLocks noChangeAspect="1"/>
          </p:cNvPicPr>
          <p:nvPr userDrawn="1"/>
        </p:nvPicPr>
        <p:blipFill>
          <a:blip r:embed="rId1"/>
          <a:stretch>
            <a:fillRect/>
          </a:stretch>
        </p:blipFill>
        <p:spPr>
          <a:xfrm>
            <a:off x="6576646" y="502981"/>
            <a:ext cx="2105392" cy="508728"/>
          </a:xfrm>
          <a:prstGeom prst="rect">
            <a:avLst/>
          </a:prstGeom>
        </p:spPr>
      </p:pic>
    </p:spTree>
    <p:extLst>
      <p:ext uri="{BB962C8B-B14F-4D97-AF65-F5344CB8AC3E}">
        <p14:creationId xmlns:p14="http://schemas.microsoft.com/office/powerpoint/2010/main" val="161535884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wo Content">
    <p:spTree>
      <p:nvGrpSpPr>
        <p:cNvPr id="1" name=""/>
        <p:cNvGrpSpPr/>
        <p:nvPr/>
      </p:nvGrpSpPr>
      <p:grpSpPr>
        <a:xfrm>
          <a:off x="0" y="0"/>
          <a:ext cx="0" cy="0"/>
        </a:xfrm>
      </p:grpSpPr>
      <p:sp>
        <p:nvSpPr>
          <p:cNvPr id="8" name="Rectangle 7">
            <a:extLst>
              <a:ext uri="{FF2B5EF4-FFF2-40B4-BE49-F238E27FC236}">
                <a16:creationId xmlns:a16="http://schemas.microsoft.com/office/drawing/2014/main" id="{F65B27D5-4A5F-A261-A272-6A434B53751A}"/>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9" name="Slide Number Placeholder 5">
            <a:extLst>
              <a:ext uri="{FF2B5EF4-FFF2-40B4-BE49-F238E27FC236}">
                <a16:creationId xmlns:a16="http://schemas.microsoft.com/office/drawing/2014/main" id="{B47844CF-DA1A-751D-7016-B74EC121AD44}"/>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10" name="Straight Connector 9">
            <a:extLst>
              <a:ext uri="{FF2B5EF4-FFF2-40B4-BE49-F238E27FC236}">
                <a16:creationId xmlns:a16="http://schemas.microsoft.com/office/drawing/2014/main" id="{D21AA449-EA49-8FF6-89E5-A9EC643A8303}"/>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11" name="Picture 4" descr="SqPB Logo - RGB.png">
            <a:extLst>
              <a:ext uri="{FF2B5EF4-FFF2-40B4-BE49-F238E27FC236}">
                <a16:creationId xmlns:a16="http://schemas.microsoft.com/office/drawing/2014/main" id="{BCA2D9CE-70EE-7136-EE2D-78A438FA8839}"/>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0F1EC483-063C-D1ED-7A9F-8D20C36BF79B}"/>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50565187-70D4-4943-855F-C48BFD4754A6}"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3" name="Content Placeholder 2">
            <a:extLst>
              <a:ext uri="{FF2B5EF4-FFF2-40B4-BE49-F238E27FC236}">
                <a16:creationId xmlns:a16="http://schemas.microsoft.com/office/drawing/2014/main" id="{90AADF7E-4FB8-35B2-3B07-9F2CA607883C}"/>
              </a:ext>
            </a:extLst>
          </p:cNvPr>
          <p:cNvSpPr>
            <a:spLocks noGrp="1"/>
          </p:cNvSpPr>
          <p:nvPr>
            <p:ph sz="half" idx="1"/>
          </p:nvPr>
        </p:nvSpPr>
        <p:spPr>
          <a:xfrm>
            <a:off x="457200"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24"/>
              </a:spcBef>
              <a:buClr>
                <a:srgbClr val="6D2077"/>
              </a:buClr>
              <a:buSzPct val="80000"/>
              <a:buFont typeface="Wingdings" charset="2"/>
              <a:buChar char="§"/>
              <a:defRPr sz="1600">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Content Placeholder 2">
            <a:extLst>
              <a:ext uri="{FF2B5EF4-FFF2-40B4-BE49-F238E27FC236}">
                <a16:creationId xmlns:a16="http://schemas.microsoft.com/office/drawing/2014/main" id="{C1DD5047-06D5-6E01-EB8D-5281559238F4}"/>
              </a:ext>
            </a:extLst>
          </p:cNvPr>
          <p:cNvSpPr>
            <a:spLocks noGrp="1"/>
          </p:cNvSpPr>
          <p:nvPr>
            <p:ph sz="half" idx="10"/>
          </p:nvPr>
        </p:nvSpPr>
        <p:spPr>
          <a:xfrm>
            <a:off x="4795983"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24"/>
              </a:spcBef>
              <a:buClr>
                <a:srgbClr val="6D2077"/>
              </a:buClr>
              <a:buSzPct val="80000"/>
              <a:buFont typeface="Wingdings" charset="2"/>
              <a:buChar char="§"/>
              <a:defRPr sz="1600">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5" name="Title 1">
            <a:extLst>
              <a:ext uri="{FF2B5EF4-FFF2-40B4-BE49-F238E27FC236}">
                <a16:creationId xmlns:a16="http://schemas.microsoft.com/office/drawing/2014/main" id="{41E20BDE-7AEB-055C-F161-1412C593FD50}"/>
              </a:ext>
            </a:extLst>
          </p:cNvPr>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288501734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Comparison">
    <p:spTree>
      <p:nvGrpSpPr>
        <p:cNvPr id="1" name=""/>
        <p:cNvGrpSpPr/>
        <p:nvPr/>
      </p:nvGrpSpPr>
      <p:grpSpPr>
        <a:xfrm>
          <a:off x="0" y="0"/>
          <a:ext cx="0" cy="0"/>
        </a:xfrm>
      </p:grpSpPr>
      <p:sp>
        <p:nvSpPr>
          <p:cNvPr id="10" name="Rectangle 9">
            <a:extLst>
              <a:ext uri="{FF2B5EF4-FFF2-40B4-BE49-F238E27FC236}">
                <a16:creationId xmlns:a16="http://schemas.microsoft.com/office/drawing/2014/main" id="{19741591-74CD-829B-B4B9-6EE52F17E4D5}"/>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11" name="Slide Number Placeholder 5">
            <a:extLst>
              <a:ext uri="{FF2B5EF4-FFF2-40B4-BE49-F238E27FC236}">
                <a16:creationId xmlns:a16="http://schemas.microsoft.com/office/drawing/2014/main" id="{C4BA2F9A-34F4-3B91-195A-7D775372CC0A}"/>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12" name="Straight Connector 11">
            <a:extLst>
              <a:ext uri="{FF2B5EF4-FFF2-40B4-BE49-F238E27FC236}">
                <a16:creationId xmlns:a16="http://schemas.microsoft.com/office/drawing/2014/main" id="{19B53D17-0F35-1ABA-1092-0DE5285B03CB}"/>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13" name="Picture 4" descr="SqPB Logo - RGB.png">
            <a:extLst>
              <a:ext uri="{FF2B5EF4-FFF2-40B4-BE49-F238E27FC236}">
                <a16:creationId xmlns:a16="http://schemas.microsoft.com/office/drawing/2014/main" id="{4D667FEC-FCCB-59F9-C205-6C1E88290C44}"/>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a:extLst>
              <a:ext uri="{FF2B5EF4-FFF2-40B4-BE49-F238E27FC236}">
                <a16:creationId xmlns:a16="http://schemas.microsoft.com/office/drawing/2014/main" id="{A7AA795F-A302-C1AE-6B47-CF2D736DBE01}"/>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DF39B357-8321-CB42-895B-57B7B550EA64}"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5" name="Content Placeholder 2">
            <a:extLst>
              <a:ext uri="{FF2B5EF4-FFF2-40B4-BE49-F238E27FC236}">
                <a16:creationId xmlns:a16="http://schemas.microsoft.com/office/drawing/2014/main" id="{5B10CD29-7C8E-0270-B76B-687516C7DBF9}"/>
              </a:ext>
            </a:extLst>
          </p:cNvPr>
          <p:cNvSpPr>
            <a:spLocks noGrp="1"/>
          </p:cNvSpPr>
          <p:nvPr>
            <p:ph sz="half" idx="1"/>
          </p:nvPr>
        </p:nvSpPr>
        <p:spPr>
          <a:xfrm>
            <a:off x="457200" y="1479551"/>
            <a:ext cx="3886200" cy="3173088"/>
          </a:xfrm>
          <a:prstGeom prst="rect">
            <a:avLst/>
          </a:prstGeom>
        </p:spPr>
        <p:txBody>
          <a:bodyPr lIns="0" tIns="0" rIns="0" bIns="0"/>
          <a:lstStyle>
            <a:lvl1pPr marL="228600" indent="-228600">
              <a:lnSpc>
                <a:spcPct val="100000"/>
              </a:lnSpc>
              <a:spcBef>
                <a:spcPts val="672"/>
              </a:spcBef>
              <a:buClr>
                <a:schemeClr val="tx2"/>
              </a:buClr>
              <a:buFont typeface="Wingdings" charset="2"/>
              <a:buChar char="§"/>
              <a:defRPr sz="1600">
                <a:solidFill>
                  <a:srgbClr val="54585A"/>
                </a:solidFill>
              </a:defRPr>
            </a:lvl1pPr>
            <a:lvl2pPr marL="457200" indent="-228600">
              <a:lnSpc>
                <a:spcPct val="110000"/>
              </a:lnSpc>
              <a:spcBef>
                <a:spcPts val="24"/>
              </a:spcBef>
              <a:buClr>
                <a:srgbClr val="6D2077"/>
              </a:buClr>
              <a:buSzPct val="80000"/>
              <a:buFont typeface="Wingdings" charset="2"/>
              <a:buChar char="§"/>
              <a:defRPr sz="1400">
                <a:solidFill>
                  <a:srgbClr val="54585A"/>
                </a:solidFill>
              </a:defRPr>
            </a:lvl2pPr>
            <a:lvl3pPr marL="860425" indent="-174625">
              <a:lnSpc>
                <a:spcPct val="100000"/>
              </a:lnSpc>
              <a:spcBef>
                <a:spcPts val="288"/>
              </a:spcBef>
              <a:buClr>
                <a:srgbClr val="FC4C02"/>
              </a:buClr>
              <a:buFont typeface="Arial"/>
              <a:buChar char="•"/>
              <a:defRPr sz="1200">
                <a:solidFill>
                  <a:srgbClr val="54585A"/>
                </a:solidFill>
              </a:defRPr>
            </a:lvl3pPr>
            <a:lvl4pPr marL="1371600" indent="-228600">
              <a:lnSpc>
                <a:spcPct val="100000"/>
              </a:lnSpc>
              <a:spcBef>
                <a:spcPts val="240"/>
              </a:spcBef>
              <a:buClr>
                <a:schemeClr val="tx2"/>
              </a:buClr>
              <a:buFont typeface="Lucida Grande"/>
              <a:buChar char="-"/>
              <a:defRPr sz="1000">
                <a:solidFill>
                  <a:srgbClr val="54585A"/>
                </a:solidFill>
              </a:defRPr>
            </a:lvl4pPr>
            <a:lvl5pPr marL="1828800" indent="-228600">
              <a:lnSpc>
                <a:spcPct val="100000"/>
              </a:lnSpc>
              <a:spcBef>
                <a:spcPts val="24"/>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6" name="Content Placeholder 2">
            <a:extLst>
              <a:ext uri="{FF2B5EF4-FFF2-40B4-BE49-F238E27FC236}">
                <a16:creationId xmlns:a16="http://schemas.microsoft.com/office/drawing/2014/main" id="{3BD30B50-B761-32F9-6B94-9658627A2BA4}"/>
              </a:ext>
            </a:extLst>
          </p:cNvPr>
          <p:cNvSpPr>
            <a:spLocks noGrp="1"/>
          </p:cNvSpPr>
          <p:nvPr>
            <p:ph sz="half" idx="10"/>
          </p:nvPr>
        </p:nvSpPr>
        <p:spPr>
          <a:xfrm>
            <a:off x="4795983" y="1479551"/>
            <a:ext cx="3886200" cy="3173088"/>
          </a:xfrm>
          <a:prstGeom prst="rect">
            <a:avLst/>
          </a:prstGeom>
        </p:spPr>
        <p:txBody>
          <a:bodyPr lIns="0" tIns="0" rIns="0" bIns="0"/>
          <a:lstStyle>
            <a:lvl1pPr marL="228600" indent="-228600">
              <a:lnSpc>
                <a:spcPct val="100000"/>
              </a:lnSpc>
              <a:spcBef>
                <a:spcPts val="672"/>
              </a:spcBef>
              <a:buClr>
                <a:schemeClr val="tx2"/>
              </a:buClr>
              <a:buFont typeface="Wingdings" charset="2"/>
              <a:buChar char="§"/>
              <a:defRPr sz="1600">
                <a:solidFill>
                  <a:srgbClr val="54585A"/>
                </a:solidFill>
              </a:defRPr>
            </a:lvl1pPr>
            <a:lvl2pPr marL="457200" indent="-228600">
              <a:lnSpc>
                <a:spcPct val="110000"/>
              </a:lnSpc>
              <a:spcBef>
                <a:spcPts val="24"/>
              </a:spcBef>
              <a:buClr>
                <a:srgbClr val="6D2077"/>
              </a:buClr>
              <a:buSzPct val="80000"/>
              <a:buFont typeface="Wingdings" charset="2"/>
              <a:buChar char="§"/>
              <a:defRPr sz="1400">
                <a:solidFill>
                  <a:srgbClr val="54585A"/>
                </a:solidFill>
              </a:defRPr>
            </a:lvl2pPr>
            <a:lvl3pPr marL="860425" indent="-174625">
              <a:lnSpc>
                <a:spcPct val="100000"/>
              </a:lnSpc>
              <a:spcBef>
                <a:spcPts val="288"/>
              </a:spcBef>
              <a:buClr>
                <a:srgbClr val="FC4C02"/>
              </a:buClr>
              <a:buFont typeface="Arial"/>
              <a:buChar char="•"/>
              <a:defRPr sz="1200">
                <a:solidFill>
                  <a:srgbClr val="54585A"/>
                </a:solidFill>
              </a:defRPr>
            </a:lvl3pPr>
            <a:lvl4pPr marL="1371600" indent="-228600">
              <a:lnSpc>
                <a:spcPct val="100000"/>
              </a:lnSpc>
              <a:spcBef>
                <a:spcPts val="240"/>
              </a:spcBef>
              <a:buClr>
                <a:schemeClr val="tx2"/>
              </a:buClr>
              <a:buFont typeface="Lucida Grande"/>
              <a:buChar char="-"/>
              <a:defRPr sz="1000">
                <a:solidFill>
                  <a:srgbClr val="54585A"/>
                </a:solidFill>
              </a:defRPr>
            </a:lvl4pPr>
            <a:lvl5pPr marL="1828800" indent="-228600">
              <a:lnSpc>
                <a:spcPct val="100000"/>
              </a:lnSpc>
              <a:spcBef>
                <a:spcPts val="24"/>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7" name="Title 1">
            <a:extLst>
              <a:ext uri="{FF2B5EF4-FFF2-40B4-BE49-F238E27FC236}">
                <a16:creationId xmlns:a16="http://schemas.microsoft.com/office/drawing/2014/main" id="{08348EA6-D16B-457A-441C-950971B0E48B}"/>
              </a:ext>
            </a:extLst>
          </p:cNvPr>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
        <p:nvSpPr>
          <p:cNvPr id="18" name="Content Placeholder 3">
            <a:extLst>
              <a:ext uri="{FF2B5EF4-FFF2-40B4-BE49-F238E27FC236}">
                <a16:creationId xmlns:a16="http://schemas.microsoft.com/office/drawing/2014/main" id="{4C8340C6-C293-D74B-043E-E98D3F3CBC87}"/>
              </a:ext>
            </a:extLst>
          </p:cNvPr>
          <p:cNvSpPr>
            <a:spLocks noGrp="1"/>
          </p:cNvSpPr>
          <p:nvPr>
            <p:ph type="body" sz="quarter" idx="11"/>
          </p:nvPr>
        </p:nvSpPr>
        <p:spPr>
          <a:xfrm>
            <a:off x="457200" y="1028701"/>
            <a:ext cx="3886200" cy="331500"/>
          </a:xfrm>
          <a:prstGeom prst="rect">
            <a:avLst/>
          </a:prstGeom>
        </p:spPr>
        <p:txBody>
          <a:bodyPr lIns="0"/>
          <a:lstStyle>
            <a:lvl1pPr marL="0" indent="0" algn="l" defTabSz="457200" rtl="0" eaLnBrk="1" fontAlgn="base" hangingPunct="1">
              <a:spcBef>
                <a:spcPct val="35000"/>
              </a:spcBef>
              <a:spcAft>
                <a:spcPct val="0"/>
              </a:spcAft>
              <a:buClr>
                <a:schemeClr val="tx2"/>
              </a:buClr>
              <a:buFontTx/>
              <a:buNone/>
              <a:defRPr lang="en-US" sz="1800" b="1">
                <a:solidFill>
                  <a:srgbClr val="898D8D"/>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9" name="Content Placeholder 3">
            <a:extLst>
              <a:ext uri="{FF2B5EF4-FFF2-40B4-BE49-F238E27FC236}">
                <a16:creationId xmlns:a16="http://schemas.microsoft.com/office/drawing/2014/main" id="{B72208FC-7764-957C-0B7F-3368480523BA}"/>
              </a:ext>
            </a:extLst>
          </p:cNvPr>
          <p:cNvSpPr>
            <a:spLocks noGrp="1"/>
          </p:cNvSpPr>
          <p:nvPr>
            <p:ph type="body" sz="quarter" idx="12"/>
          </p:nvPr>
        </p:nvSpPr>
        <p:spPr>
          <a:xfrm>
            <a:off x="4795838" y="1028701"/>
            <a:ext cx="3886200" cy="331500"/>
          </a:xfrm>
          <a:prstGeom prst="rect">
            <a:avLst/>
          </a:prstGeom>
        </p:spPr>
        <p:txBody>
          <a:bodyPr lIns="0"/>
          <a:lstStyle>
            <a:lvl1pPr marL="0" indent="0" algn="l" defTabSz="457200" rtl="0" eaLnBrk="1" fontAlgn="base" hangingPunct="1">
              <a:spcBef>
                <a:spcPct val="35000"/>
              </a:spcBef>
              <a:spcAft>
                <a:spcPct val="0"/>
              </a:spcAft>
              <a:buClr>
                <a:schemeClr val="tx2"/>
              </a:buClr>
              <a:buFontTx/>
              <a:buNone/>
              <a:defRPr lang="en-US" sz="1800" b="1">
                <a:solidFill>
                  <a:srgbClr val="898D8D"/>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1236310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ext and Picture">
    <p:spTree>
      <p:nvGrpSpPr>
        <p:cNvPr id="1" name=""/>
        <p:cNvGrpSpPr/>
        <p:nvPr/>
      </p:nvGrpSpPr>
      <p:grpSpPr>
        <a:xfrm>
          <a:off x="0" y="0"/>
          <a:ext cx="0" cy="0"/>
        </a:xfrm>
      </p:grpSpPr>
      <p:sp>
        <p:nvSpPr>
          <p:cNvPr id="8" name="Rectangle 7">
            <a:extLst>
              <a:ext uri="{FF2B5EF4-FFF2-40B4-BE49-F238E27FC236}">
                <a16:creationId xmlns:a16="http://schemas.microsoft.com/office/drawing/2014/main" id="{5E3AC7DA-8FE9-2989-04B3-01D9A3974711}"/>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9" name="Slide Number Placeholder 5">
            <a:extLst>
              <a:ext uri="{FF2B5EF4-FFF2-40B4-BE49-F238E27FC236}">
                <a16:creationId xmlns:a16="http://schemas.microsoft.com/office/drawing/2014/main" id="{49F4E81D-6F94-205F-A6AF-35CA4384E7A1}"/>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10" name="Straight Connector 9">
            <a:extLst>
              <a:ext uri="{FF2B5EF4-FFF2-40B4-BE49-F238E27FC236}">
                <a16:creationId xmlns:a16="http://schemas.microsoft.com/office/drawing/2014/main" id="{75911D3D-0E68-5718-64CA-E70C0ABAAEC5}"/>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11" name="Picture 4" descr="SqPB Logo - RGB.png">
            <a:extLst>
              <a:ext uri="{FF2B5EF4-FFF2-40B4-BE49-F238E27FC236}">
                <a16:creationId xmlns:a16="http://schemas.microsoft.com/office/drawing/2014/main" id="{8807A985-73FB-B426-7D06-772C433C12E6}"/>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11A9E265-DCDC-E34F-6B6B-47835DBFD4FA}"/>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AA0B1FC6-0E31-8E4B-96E5-865CF07A3E52}"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3" name="Content Placeholder 2">
            <a:extLst>
              <a:ext uri="{FF2B5EF4-FFF2-40B4-BE49-F238E27FC236}">
                <a16:creationId xmlns:a16="http://schemas.microsoft.com/office/drawing/2014/main" id="{77544F02-1457-3FC0-B178-11D735B1D8EA}"/>
              </a:ext>
            </a:extLst>
          </p:cNvPr>
          <p:cNvSpPr>
            <a:spLocks noGrp="1"/>
          </p:cNvSpPr>
          <p:nvPr>
            <p:ph sz="half" idx="1"/>
          </p:nvPr>
        </p:nvSpPr>
        <p:spPr>
          <a:xfrm>
            <a:off x="457200" y="1028700"/>
            <a:ext cx="4593102"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24"/>
              </a:spcBef>
              <a:buClr>
                <a:srgbClr val="6D2077"/>
              </a:buClr>
              <a:buSzPct val="80000"/>
              <a:buFont typeface="Wingdings" charset="2"/>
              <a:buChar char="§"/>
              <a:defRPr sz="1600">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Title 1">
            <a:extLst>
              <a:ext uri="{FF2B5EF4-FFF2-40B4-BE49-F238E27FC236}">
                <a16:creationId xmlns:a16="http://schemas.microsoft.com/office/drawing/2014/main" id="{DD16E7D0-B32F-B691-520A-D87467F67B9F}"/>
              </a:ext>
            </a:extLst>
          </p:cNvPr>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
        <p:nvSpPr>
          <p:cNvPr id="15" name="Picture Placeholder 12">
            <a:extLst>
              <a:ext uri="{FF2B5EF4-FFF2-40B4-BE49-F238E27FC236}">
                <a16:creationId xmlns:a16="http://schemas.microsoft.com/office/drawing/2014/main" id="{551FC8D1-D4AB-7E00-49B6-EB095C492320}"/>
              </a:ext>
            </a:extLst>
          </p:cNvPr>
          <p:cNvSpPr>
            <a:spLocks noGrp="1"/>
          </p:cNvSpPr>
          <p:nvPr>
            <p:ph type="pic" sz="quarter" idx="10" hasCustomPrompt="1"/>
          </p:nvPr>
        </p:nvSpPr>
        <p:spPr>
          <a:xfrm>
            <a:off x="5809958" y="1028700"/>
            <a:ext cx="2975268" cy="3624263"/>
          </a:xfrm>
          <a:prstGeom prst="rect">
            <a:avLst/>
          </a:prstGeom>
        </p:spPr>
        <p:txBody>
          <a:bodyPr/>
          <a:lstStyle>
            <a:lvl1pPr marL="0" indent="0">
              <a:buNone/>
              <a:defRPr/>
            </a:lvl1pPr>
          </a:lstStyle>
          <a:p>
            <a:r>
              <a:rPr lang="en-US"/>
              <a:t>Click the icon to insert picture</a:t>
            </a:r>
          </a:p>
        </p:txBody>
      </p:sp>
    </p:spTree>
    <p:extLst>
      <p:ext uri="{BB962C8B-B14F-4D97-AF65-F5344CB8AC3E}">
        <p14:creationId xmlns:p14="http://schemas.microsoft.com/office/powerpoint/2010/main" val="289687591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ext and Picture with Caption">
    <p:spTree>
      <p:nvGrpSpPr>
        <p:cNvPr id="1" name=""/>
        <p:cNvGrpSpPr/>
        <p:nvPr/>
      </p:nvGrpSpPr>
      <p:grpSpPr>
        <a:xfrm>
          <a:off x="0" y="0"/>
          <a:ext cx="0" cy="0"/>
        </a:xfrm>
      </p:grpSpPr>
      <p:sp>
        <p:nvSpPr>
          <p:cNvPr id="8" name="Rectangle 7">
            <a:extLst>
              <a:ext uri="{FF2B5EF4-FFF2-40B4-BE49-F238E27FC236}">
                <a16:creationId xmlns:a16="http://schemas.microsoft.com/office/drawing/2014/main" id="{5E3AC7DA-8FE9-2989-04B3-01D9A3974711}"/>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9" name="Slide Number Placeholder 5">
            <a:extLst>
              <a:ext uri="{FF2B5EF4-FFF2-40B4-BE49-F238E27FC236}">
                <a16:creationId xmlns:a16="http://schemas.microsoft.com/office/drawing/2014/main" id="{49F4E81D-6F94-205F-A6AF-35CA4384E7A1}"/>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10" name="Straight Connector 9">
            <a:extLst>
              <a:ext uri="{FF2B5EF4-FFF2-40B4-BE49-F238E27FC236}">
                <a16:creationId xmlns:a16="http://schemas.microsoft.com/office/drawing/2014/main" id="{75911D3D-0E68-5718-64CA-E70C0ABAAEC5}"/>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11" name="Picture 4" descr="SqPB Logo - RGB.png">
            <a:extLst>
              <a:ext uri="{FF2B5EF4-FFF2-40B4-BE49-F238E27FC236}">
                <a16:creationId xmlns:a16="http://schemas.microsoft.com/office/drawing/2014/main" id="{8807A985-73FB-B426-7D06-772C433C12E6}"/>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11A9E265-DCDC-E34F-6B6B-47835DBFD4FA}"/>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AA0B1FC6-0E31-8E4B-96E5-865CF07A3E52}"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3" name="Content Placeholder 2">
            <a:extLst>
              <a:ext uri="{FF2B5EF4-FFF2-40B4-BE49-F238E27FC236}">
                <a16:creationId xmlns:a16="http://schemas.microsoft.com/office/drawing/2014/main" id="{77544F02-1457-3FC0-B178-11D735B1D8EA}"/>
              </a:ext>
            </a:extLst>
          </p:cNvPr>
          <p:cNvSpPr>
            <a:spLocks noGrp="1"/>
          </p:cNvSpPr>
          <p:nvPr>
            <p:ph sz="half" idx="1"/>
          </p:nvPr>
        </p:nvSpPr>
        <p:spPr>
          <a:xfrm>
            <a:off x="457199" y="1028699"/>
            <a:ext cx="5254284" cy="3776091"/>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24"/>
              </a:spcBef>
              <a:buClr>
                <a:srgbClr val="6D2077"/>
              </a:buClr>
              <a:buSzPct val="80000"/>
              <a:buFont typeface="Wingdings" charset="2"/>
              <a:buChar char="§"/>
              <a:defRPr sz="1600">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Title 1">
            <a:extLst>
              <a:ext uri="{FF2B5EF4-FFF2-40B4-BE49-F238E27FC236}">
                <a16:creationId xmlns:a16="http://schemas.microsoft.com/office/drawing/2014/main" id="{DD16E7D0-B32F-B691-520A-D87467F67B9F}"/>
              </a:ext>
            </a:extLst>
          </p:cNvPr>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
        <p:nvSpPr>
          <p:cNvPr id="15" name="Picture Placeholder 12">
            <a:extLst>
              <a:ext uri="{FF2B5EF4-FFF2-40B4-BE49-F238E27FC236}">
                <a16:creationId xmlns:a16="http://schemas.microsoft.com/office/drawing/2014/main" id="{551FC8D1-D4AB-7E00-49B6-EB095C492320}"/>
              </a:ext>
            </a:extLst>
          </p:cNvPr>
          <p:cNvSpPr>
            <a:spLocks noGrp="1"/>
          </p:cNvSpPr>
          <p:nvPr>
            <p:ph type="pic" sz="quarter" idx="10" hasCustomPrompt="1"/>
          </p:nvPr>
        </p:nvSpPr>
        <p:spPr>
          <a:xfrm>
            <a:off x="6116640" y="1028699"/>
            <a:ext cx="1892808" cy="2807208"/>
          </a:xfrm>
          <a:prstGeom prst="rect">
            <a:avLst/>
          </a:prstGeom>
        </p:spPr>
        <p:txBody>
          <a:bodyPr/>
          <a:lstStyle>
            <a:lvl1pPr marL="0" indent="0">
              <a:buNone/>
              <a:defRPr/>
            </a:lvl1pPr>
          </a:lstStyle>
          <a:p>
            <a:r>
              <a:rPr lang="en-US"/>
              <a:t>Click the icon to insert picture</a:t>
            </a:r>
          </a:p>
        </p:txBody>
      </p:sp>
      <p:sp>
        <p:nvSpPr>
          <p:cNvPr id="3" name="Text Placeholder 2">
            <a:extLst>
              <a:ext uri="{FF2B5EF4-FFF2-40B4-BE49-F238E27FC236}">
                <a16:creationId xmlns:a16="http://schemas.microsoft.com/office/drawing/2014/main" id="{549D4852-D29D-DC93-B78F-39DBC23DC206}"/>
              </a:ext>
            </a:extLst>
          </p:cNvPr>
          <p:cNvSpPr>
            <a:spLocks noGrp="1"/>
          </p:cNvSpPr>
          <p:nvPr>
            <p:ph type="body" sz="quarter" idx="11"/>
          </p:nvPr>
        </p:nvSpPr>
        <p:spPr>
          <a:xfrm>
            <a:off x="6116638" y="3835906"/>
            <a:ext cx="1892808" cy="968885"/>
          </a:xfrm>
          <a:prstGeom prst="rect">
            <a:avLst/>
          </a:prstGeom>
        </p:spPr>
        <p:txBody>
          <a:bodyPr/>
          <a:lstStyle>
            <a:lvl1pPr marL="0" indent="0">
              <a:lnSpc>
                <a:spcPct val="100000"/>
              </a:lnSpc>
              <a:spcBef>
                <a:spcPts val="42"/>
              </a:spcBef>
              <a:buFontTx/>
              <a:buNone/>
              <a:defRPr sz="1800" b="1">
                <a:solidFill>
                  <a:schemeClr val="tx2"/>
                </a:solidFill>
              </a:defRPr>
            </a:lvl1pPr>
            <a:lvl2pPr marL="0" indent="0">
              <a:lnSpc>
                <a:spcPct val="100000"/>
              </a:lnSpc>
              <a:spcBef>
                <a:spcPts val="42"/>
              </a:spcBef>
              <a:buFontTx/>
              <a:buNone/>
              <a:defRPr sz="1200" i="1">
                <a:solidFill>
                  <a:schemeClr val="tx1"/>
                </a:solidFill>
              </a:defRPr>
            </a:lvl2pPr>
            <a:lvl3pPr marL="0" indent="0">
              <a:lnSpc>
                <a:spcPct val="100000"/>
              </a:lnSpc>
              <a:spcBef>
                <a:spcPct val="0"/>
              </a:spcBef>
              <a:buFontTx/>
              <a:buNone/>
              <a:defRPr sz="1200">
                <a:solidFill>
                  <a:schemeClr val="tx1"/>
                </a:solidFill>
              </a:defRPr>
            </a:lvl3pPr>
            <a:lvl4pPr marL="1143000" indent="0">
              <a:buFontTx/>
              <a:buNone/>
              <a:defRPr/>
            </a:lvl4pPr>
            <a:lvl5pPr marL="1600200" indent="0">
              <a:buFontTx/>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453355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PURPLE_Title and Content">
    <p:spTree>
      <p:nvGrpSpPr>
        <p:cNvPr id="1" name=""/>
        <p:cNvGrpSpPr/>
        <p:nvPr/>
      </p:nvGrpSpPr>
      <p:grpSpPr>
        <a:xfrm>
          <a:off x="0" y="0"/>
          <a:ext cx="0" cy="0"/>
        </a:xfrm>
      </p:grpSpPr>
      <p:sp>
        <p:nvSpPr>
          <p:cNvPr id="4" name="Rectangle 3">
            <a:extLst>
              <a:ext uri="{FF2B5EF4-FFF2-40B4-BE49-F238E27FC236}">
                <a16:creationId xmlns:a16="http://schemas.microsoft.com/office/drawing/2014/main" id="{CF9BF823-02E4-474F-8D58-7180E55B7741}"/>
              </a:ext>
            </a:extLst>
          </p:cNvPr>
          <p:cNvSpPr>
            <a:spLocks noChangeArrowheads="1"/>
          </p:cNvSpPr>
          <p:nvPr userDrawn="1"/>
        </p:nvSpPr>
        <p:spPr bwMode="auto">
          <a:xfrm>
            <a:off x="0" y="4852988"/>
            <a:ext cx="9144000" cy="298450"/>
          </a:xfrm>
          <a:prstGeom prst="rect">
            <a:avLst/>
          </a:prstGeom>
          <a:solidFill>
            <a:srgbClr val="6D2077"/>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5" name="Slide Number Placeholder 5">
            <a:extLst>
              <a:ext uri="{FF2B5EF4-FFF2-40B4-BE49-F238E27FC236}">
                <a16:creationId xmlns:a16="http://schemas.microsoft.com/office/drawing/2014/main" id="{A0788E31-1469-4340-948E-F82835CEBDF5}"/>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6" name="Straight Connector 5">
            <a:extLst>
              <a:ext uri="{FF2B5EF4-FFF2-40B4-BE49-F238E27FC236}">
                <a16:creationId xmlns:a16="http://schemas.microsoft.com/office/drawing/2014/main" id="{5CAF4667-927A-F243-9B6D-79E3AB3D89EC}"/>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D3DA0D2B-3C23-B241-BC9F-C50B0C8BC70A}"/>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31CEF647-90AB-F34E-A1AB-6DCA5E476BC1}"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8" name="Picture 4" descr="SqPB Logo - RGB.png">
            <a:extLst>
              <a:ext uri="{FF2B5EF4-FFF2-40B4-BE49-F238E27FC236}">
                <a16:creationId xmlns:a16="http://schemas.microsoft.com/office/drawing/2014/main" id="{52A325A4-B6B5-5149-B5AB-555C78AE1877}"/>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028701"/>
            <a:ext cx="8237537" cy="3704936"/>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rgbClr val="00A69D"/>
              </a:buClr>
              <a:buFont typeface="Lucida Grande"/>
              <a:buChar char="-"/>
              <a:defRPr sz="1200">
                <a:solidFill>
                  <a:srgbClr val="54585A"/>
                </a:solidFill>
              </a:defRPr>
            </a:lvl4pPr>
            <a:lvl5pPr marL="1828800" indent="-228600">
              <a:lnSpc>
                <a:spcPct val="100000"/>
              </a:lnSpc>
              <a:spcBef>
                <a:spcPts val="288"/>
              </a:spcBef>
              <a:buClr>
                <a:srgbClr val="00A69D"/>
              </a:buClr>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283996728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PURPLE_Two Content">
    <p:spTree>
      <p:nvGrpSpPr>
        <p:cNvPr id="1" name=""/>
        <p:cNvGrpSpPr/>
        <p:nvPr/>
      </p:nvGrpSpPr>
      <p:grpSpPr>
        <a:xfrm>
          <a:off x="0" y="0"/>
          <a:ext cx="0" cy="0"/>
        </a:xfrm>
      </p:grpSpPr>
      <p:sp>
        <p:nvSpPr>
          <p:cNvPr id="5" name="Rectangle 4">
            <a:extLst>
              <a:ext uri="{FF2B5EF4-FFF2-40B4-BE49-F238E27FC236}">
                <a16:creationId xmlns:a16="http://schemas.microsoft.com/office/drawing/2014/main" id="{3EE3E6C7-9DBD-3740-A2E6-DE968DDB51ED}"/>
              </a:ext>
            </a:extLst>
          </p:cNvPr>
          <p:cNvSpPr>
            <a:spLocks noChangeArrowheads="1"/>
          </p:cNvSpPr>
          <p:nvPr userDrawn="1"/>
        </p:nvSpPr>
        <p:spPr bwMode="auto">
          <a:xfrm>
            <a:off x="0" y="4852988"/>
            <a:ext cx="9144000" cy="298450"/>
          </a:xfrm>
          <a:prstGeom prst="rect">
            <a:avLst/>
          </a:prstGeom>
          <a:solidFill>
            <a:srgbClr val="6D2077"/>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E05428DC-07A9-AC49-924E-264A267359ED}"/>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7" name="Straight Connector 6">
            <a:extLst>
              <a:ext uri="{FF2B5EF4-FFF2-40B4-BE49-F238E27FC236}">
                <a16:creationId xmlns:a16="http://schemas.microsoft.com/office/drawing/2014/main" id="{CA802834-1B59-584A-94A2-CB878DDF8284}"/>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9" name="Picture 4" descr="SqPB Logo - RGB.png">
            <a:extLst>
              <a:ext uri="{FF2B5EF4-FFF2-40B4-BE49-F238E27FC236}">
                <a16:creationId xmlns:a16="http://schemas.microsoft.com/office/drawing/2014/main" id="{E675D834-1071-7E4B-8E2B-9D6C439E3B8D}"/>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9A66D929-7448-1146-935D-B6ECFC7D7E93}"/>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B9C673D8-A4C8-F146-A372-90E3739BED4A}"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8" name="Content Placeholder 2"/>
          <p:cNvSpPr>
            <a:spLocks noGrp="1"/>
          </p:cNvSpPr>
          <p:nvPr>
            <p:ph sz="half" idx="1"/>
          </p:nvPr>
        </p:nvSpPr>
        <p:spPr>
          <a:xfrm>
            <a:off x="457200"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sz="1600">
                <a:solidFill>
                  <a:srgbClr val="54585A"/>
                </a:solidFill>
              </a:defRPr>
            </a:lvl2pPr>
            <a:lvl3pPr marL="860425" indent="-174625">
              <a:lnSpc>
                <a:spcPct val="100000"/>
              </a:lnSpc>
              <a:spcBef>
                <a:spcPts val="24"/>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Content Placeholder 2"/>
          <p:cNvSpPr>
            <a:spLocks noGrp="1"/>
          </p:cNvSpPr>
          <p:nvPr>
            <p:ph sz="half" idx="10"/>
          </p:nvPr>
        </p:nvSpPr>
        <p:spPr>
          <a:xfrm>
            <a:off x="4795983"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sz="1600">
                <a:solidFill>
                  <a:srgbClr val="54585A"/>
                </a:solidFill>
              </a:defRPr>
            </a:lvl2pPr>
            <a:lvl3pPr marL="860425" indent="-174625">
              <a:lnSpc>
                <a:spcPct val="100000"/>
              </a:lnSpc>
              <a:spcBef>
                <a:spcPts val="24"/>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7"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323715935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ORANGE_Title and Content">
    <p:spTree>
      <p:nvGrpSpPr>
        <p:cNvPr id="1" name=""/>
        <p:cNvGrpSpPr/>
        <p:nvPr/>
      </p:nvGrpSpPr>
      <p:grpSpPr>
        <a:xfrm>
          <a:off x="0" y="0"/>
          <a:ext cx="0" cy="0"/>
        </a:xfrm>
      </p:grpSpPr>
      <p:sp>
        <p:nvSpPr>
          <p:cNvPr id="4" name="Rectangle 3">
            <a:extLst>
              <a:ext uri="{FF2B5EF4-FFF2-40B4-BE49-F238E27FC236}">
                <a16:creationId xmlns:a16="http://schemas.microsoft.com/office/drawing/2014/main" id="{A04F16A4-C8D4-D14D-A931-839AB1D35FFC}"/>
              </a:ext>
            </a:extLst>
          </p:cNvPr>
          <p:cNvSpPr>
            <a:spLocks noChangeArrowheads="1"/>
          </p:cNvSpPr>
          <p:nvPr userDrawn="1"/>
        </p:nvSpPr>
        <p:spPr bwMode="auto">
          <a:xfrm>
            <a:off x="0" y="4852988"/>
            <a:ext cx="9144000" cy="298450"/>
          </a:xfrm>
          <a:prstGeom prst="rect">
            <a:avLst/>
          </a:prstGeom>
          <a:solidFill>
            <a:srgbClr val="FC4C02"/>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5" name="Slide Number Placeholder 5">
            <a:extLst>
              <a:ext uri="{FF2B5EF4-FFF2-40B4-BE49-F238E27FC236}">
                <a16:creationId xmlns:a16="http://schemas.microsoft.com/office/drawing/2014/main" id="{6CF1C98D-8288-0B42-A346-7F63FA0E3832}"/>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6" name="Straight Connector 5">
            <a:extLst>
              <a:ext uri="{FF2B5EF4-FFF2-40B4-BE49-F238E27FC236}">
                <a16:creationId xmlns:a16="http://schemas.microsoft.com/office/drawing/2014/main" id="{D6311C53-A425-554E-A0DC-D2C2DB48EEFC}"/>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8DAF9E56-ACF7-C84D-8F4C-F048EAD864E0}"/>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B125CB3B-C786-7749-8CAE-86DE336C89D8}"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8" name="Picture 4" descr="SqPB Logo - RGB.png">
            <a:extLst>
              <a:ext uri="{FF2B5EF4-FFF2-40B4-BE49-F238E27FC236}">
                <a16:creationId xmlns:a16="http://schemas.microsoft.com/office/drawing/2014/main" id="{B2C63F35-B72A-EB4B-9DDF-8CD116DFB2C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028701"/>
            <a:ext cx="8224837" cy="3704936"/>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24"/>
              </a:spcBef>
              <a:buClr>
                <a:srgbClr val="6D2077"/>
              </a:buClr>
              <a:buSzPct val="80000"/>
              <a:buFont typeface="Wingdings" charset="2"/>
              <a:buChar char="§"/>
              <a:defRPr>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rgbClr val="00A69D"/>
              </a:buClr>
              <a:buFont typeface="Lucida Grande"/>
              <a:buChar char="-"/>
              <a:defRPr sz="1200">
                <a:solidFill>
                  <a:srgbClr val="54585A"/>
                </a:solidFill>
              </a:defRPr>
            </a:lvl4pPr>
            <a:lvl5pPr marL="1828800" indent="-228600">
              <a:lnSpc>
                <a:spcPct val="100000"/>
              </a:lnSpc>
              <a:spcBef>
                <a:spcPts val="24"/>
              </a:spcBef>
              <a:buClr>
                <a:srgbClr val="00A69D"/>
              </a:buClr>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248813545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ORAGNE_Two Content">
    <p:spTree>
      <p:nvGrpSpPr>
        <p:cNvPr id="1" name=""/>
        <p:cNvGrpSpPr/>
        <p:nvPr/>
      </p:nvGrpSpPr>
      <p:grpSpPr>
        <a:xfrm>
          <a:off x="0" y="0"/>
          <a:ext cx="0" cy="0"/>
        </a:xfrm>
      </p:grpSpPr>
      <p:sp>
        <p:nvSpPr>
          <p:cNvPr id="5" name="Rectangle 4">
            <a:extLst>
              <a:ext uri="{FF2B5EF4-FFF2-40B4-BE49-F238E27FC236}">
                <a16:creationId xmlns:a16="http://schemas.microsoft.com/office/drawing/2014/main" id="{C31CED01-F6DD-3B42-834C-08693040A9E2}"/>
              </a:ext>
            </a:extLst>
          </p:cNvPr>
          <p:cNvSpPr>
            <a:spLocks noChangeArrowheads="1"/>
          </p:cNvSpPr>
          <p:nvPr userDrawn="1"/>
        </p:nvSpPr>
        <p:spPr bwMode="auto">
          <a:xfrm>
            <a:off x="0" y="4852988"/>
            <a:ext cx="9144000" cy="298450"/>
          </a:xfrm>
          <a:prstGeom prst="rect">
            <a:avLst/>
          </a:prstGeom>
          <a:solidFill>
            <a:srgbClr val="FC4C02"/>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8CC6C293-80F9-D747-861D-1D2AA5FA0C3F}"/>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7" name="Straight Connector 6">
            <a:extLst>
              <a:ext uri="{FF2B5EF4-FFF2-40B4-BE49-F238E27FC236}">
                <a16:creationId xmlns:a16="http://schemas.microsoft.com/office/drawing/2014/main" id="{3B1DF9D2-E9DF-4C4D-8938-A45A1910F435}"/>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9" name="Picture 4" descr="SqPB Logo - RGB.png">
            <a:extLst>
              <a:ext uri="{FF2B5EF4-FFF2-40B4-BE49-F238E27FC236}">
                <a16:creationId xmlns:a16="http://schemas.microsoft.com/office/drawing/2014/main" id="{FDB4505E-C60B-C843-B0EE-677CBB118919}"/>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4B9A396F-DA2D-7E41-A990-687E11BB1280}"/>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E60D5FDF-A145-A748-AB14-4106A5C60EA8}"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8" name="Content Placeholder 2"/>
          <p:cNvSpPr>
            <a:spLocks noGrp="1"/>
          </p:cNvSpPr>
          <p:nvPr>
            <p:ph sz="half" idx="1"/>
          </p:nvPr>
        </p:nvSpPr>
        <p:spPr>
          <a:xfrm>
            <a:off x="457200"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sz="1600">
                <a:solidFill>
                  <a:srgbClr val="54585A"/>
                </a:solidFill>
              </a:defRPr>
            </a:lvl2pPr>
            <a:lvl3pPr marL="860425" indent="-174625">
              <a:lnSpc>
                <a:spcPct val="100000"/>
              </a:lnSpc>
              <a:spcBef>
                <a:spcPts val="24"/>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Content Placeholder 2"/>
          <p:cNvSpPr>
            <a:spLocks noGrp="1"/>
          </p:cNvSpPr>
          <p:nvPr>
            <p:ph sz="half" idx="10"/>
          </p:nvPr>
        </p:nvSpPr>
        <p:spPr>
          <a:xfrm>
            <a:off x="4795983"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sz="1600">
                <a:solidFill>
                  <a:srgbClr val="54585A"/>
                </a:solidFill>
              </a:defRPr>
            </a:lvl2pPr>
            <a:lvl3pPr marL="860425" indent="-174625">
              <a:lnSpc>
                <a:spcPct val="100000"/>
              </a:lnSpc>
              <a:spcBef>
                <a:spcPts val="24"/>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7"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35716064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GREEN_Title and Content">
    <p:spTree>
      <p:nvGrpSpPr>
        <p:cNvPr id="1" name=""/>
        <p:cNvGrpSpPr/>
        <p:nvPr/>
      </p:nvGrpSpPr>
      <p:grpSpPr>
        <a:xfrm>
          <a:off x="0" y="0"/>
          <a:ext cx="0" cy="0"/>
        </a:xfrm>
      </p:grpSpPr>
      <p:sp>
        <p:nvSpPr>
          <p:cNvPr id="4" name="Rectangle 3">
            <a:extLst>
              <a:ext uri="{FF2B5EF4-FFF2-40B4-BE49-F238E27FC236}">
                <a16:creationId xmlns:a16="http://schemas.microsoft.com/office/drawing/2014/main" id="{6D390CFB-F5D1-7545-B19E-7485332EA34D}"/>
              </a:ext>
            </a:extLst>
          </p:cNvPr>
          <p:cNvSpPr>
            <a:spLocks noChangeArrowheads="1"/>
          </p:cNvSpPr>
          <p:nvPr userDrawn="1"/>
        </p:nvSpPr>
        <p:spPr bwMode="auto">
          <a:xfrm>
            <a:off x="0" y="4852988"/>
            <a:ext cx="9144000" cy="298450"/>
          </a:xfrm>
          <a:prstGeom prst="rect">
            <a:avLst/>
          </a:prstGeom>
          <a:solidFill>
            <a:srgbClr val="509E2F"/>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5" name="Slide Number Placeholder 5">
            <a:extLst>
              <a:ext uri="{FF2B5EF4-FFF2-40B4-BE49-F238E27FC236}">
                <a16:creationId xmlns:a16="http://schemas.microsoft.com/office/drawing/2014/main" id="{05FEB34B-A24F-8341-B961-9EB13366389A}"/>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6" name="Straight Connector 5">
            <a:extLst>
              <a:ext uri="{FF2B5EF4-FFF2-40B4-BE49-F238E27FC236}">
                <a16:creationId xmlns:a16="http://schemas.microsoft.com/office/drawing/2014/main" id="{BEBF6DCE-1A36-B74F-B62B-FD8FFA1E38ED}"/>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6079191B-3EC1-484C-AD1F-6A9E330167D0}"/>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A4ECE6B2-C2EA-DF48-A838-60F935B1349A}"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8" name="Picture 4" descr="SqPB Logo - RGB.png">
            <a:extLst>
              <a:ext uri="{FF2B5EF4-FFF2-40B4-BE49-F238E27FC236}">
                <a16:creationId xmlns:a16="http://schemas.microsoft.com/office/drawing/2014/main" id="{5712FBDF-FBC2-924B-87F9-6B567E5DA3D2}"/>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028701"/>
            <a:ext cx="8237537" cy="3704936"/>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24"/>
              </a:spcBef>
              <a:buClr>
                <a:srgbClr val="6D2077"/>
              </a:buClr>
              <a:buSzPct val="80000"/>
              <a:buFont typeface="Wingdings" charset="2"/>
              <a:buChar char="§"/>
              <a:defRPr>
                <a:solidFill>
                  <a:srgbClr val="54585A"/>
                </a:solidFill>
              </a:defRPr>
            </a:lvl2pPr>
            <a:lvl3pPr marL="860425" indent="-174625">
              <a:lnSpc>
                <a:spcPct val="100000"/>
              </a:lnSpc>
              <a:spcBef>
                <a:spcPts val="24"/>
              </a:spcBef>
              <a:buClr>
                <a:srgbClr val="FC4C02"/>
              </a:buClr>
              <a:buFont typeface="Arial"/>
              <a:buChar char="•"/>
              <a:defRPr sz="1400">
                <a:solidFill>
                  <a:srgbClr val="54585A"/>
                </a:solidFill>
              </a:defRPr>
            </a:lvl3pPr>
            <a:lvl4pPr marL="1371600" indent="-228600">
              <a:lnSpc>
                <a:spcPct val="100000"/>
              </a:lnSpc>
              <a:spcBef>
                <a:spcPts val="288"/>
              </a:spcBef>
              <a:buClr>
                <a:srgbClr val="00A69D"/>
              </a:buClr>
              <a:buFont typeface="Lucida Grande"/>
              <a:buChar char="-"/>
              <a:defRPr sz="1200">
                <a:solidFill>
                  <a:srgbClr val="54585A"/>
                </a:solidFill>
              </a:defRPr>
            </a:lvl4pPr>
            <a:lvl5pPr marL="1828800" indent="-228600">
              <a:lnSpc>
                <a:spcPct val="100000"/>
              </a:lnSpc>
              <a:spcBef>
                <a:spcPts val="24"/>
              </a:spcBef>
              <a:buClr>
                <a:srgbClr val="00A69D"/>
              </a:buClr>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409772036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GREEN_Two Content">
    <p:spTree>
      <p:nvGrpSpPr>
        <p:cNvPr id="1" name=""/>
        <p:cNvGrpSpPr/>
        <p:nvPr/>
      </p:nvGrpSpPr>
      <p:grpSpPr>
        <a:xfrm>
          <a:off x="0" y="0"/>
          <a:ext cx="0" cy="0"/>
        </a:xfrm>
      </p:grpSpPr>
      <p:sp>
        <p:nvSpPr>
          <p:cNvPr id="5" name="Rectangle 4">
            <a:extLst>
              <a:ext uri="{FF2B5EF4-FFF2-40B4-BE49-F238E27FC236}">
                <a16:creationId xmlns:a16="http://schemas.microsoft.com/office/drawing/2014/main" id="{8E019CBB-B237-7C4E-B569-13C44179BE55}"/>
              </a:ext>
            </a:extLst>
          </p:cNvPr>
          <p:cNvSpPr>
            <a:spLocks noChangeArrowheads="1"/>
          </p:cNvSpPr>
          <p:nvPr userDrawn="1"/>
        </p:nvSpPr>
        <p:spPr bwMode="auto">
          <a:xfrm>
            <a:off x="0" y="4852988"/>
            <a:ext cx="9144000" cy="298450"/>
          </a:xfrm>
          <a:prstGeom prst="rect">
            <a:avLst/>
          </a:prstGeom>
          <a:solidFill>
            <a:srgbClr val="509E2F"/>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26998DBB-24DB-0C49-84B9-6AEB84186AD0}"/>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7" name="Straight Connector 6">
            <a:extLst>
              <a:ext uri="{FF2B5EF4-FFF2-40B4-BE49-F238E27FC236}">
                <a16:creationId xmlns:a16="http://schemas.microsoft.com/office/drawing/2014/main" id="{93524B95-2C59-AB42-8263-5602AE08863F}"/>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9" name="Picture 4" descr="SqPB Logo - RGB.png">
            <a:extLst>
              <a:ext uri="{FF2B5EF4-FFF2-40B4-BE49-F238E27FC236}">
                <a16:creationId xmlns:a16="http://schemas.microsoft.com/office/drawing/2014/main" id="{61A21D46-E4FA-924D-9E42-FD39EF1D2A98}"/>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D515666-7EC3-BD40-9F9E-32A69066B4BF}"/>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C4692CEB-F728-3247-821E-8C364956F55B}"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8" name="Content Placeholder 2"/>
          <p:cNvSpPr>
            <a:spLocks noGrp="1"/>
          </p:cNvSpPr>
          <p:nvPr>
            <p:ph sz="half" idx="1"/>
          </p:nvPr>
        </p:nvSpPr>
        <p:spPr>
          <a:xfrm>
            <a:off x="457200"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24"/>
              </a:spcBef>
              <a:buClr>
                <a:srgbClr val="6D2077"/>
              </a:buClr>
              <a:buSzPct val="80000"/>
              <a:buFont typeface="Wingdings" charset="2"/>
              <a:buChar char="§"/>
              <a:defRPr sz="1600">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Content Placeholder 2"/>
          <p:cNvSpPr>
            <a:spLocks noGrp="1"/>
          </p:cNvSpPr>
          <p:nvPr>
            <p:ph sz="half" idx="10"/>
          </p:nvPr>
        </p:nvSpPr>
        <p:spPr>
          <a:xfrm>
            <a:off x="4795983"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24"/>
              </a:spcBef>
              <a:buClr>
                <a:srgbClr val="6D2077"/>
              </a:buClr>
              <a:buSzPct val="80000"/>
              <a:buFont typeface="Wingdings" charset="2"/>
              <a:buChar char="§"/>
              <a:defRPr sz="1600">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7"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3196052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 Blue World">
    <p:spTree>
      <p:nvGrpSpPr>
        <p:cNvPr id="1" name=""/>
        <p:cNvGrpSpPr/>
        <p:nvPr/>
      </p:nvGrpSpPr>
      <p:grpSpPr>
        <a:xfrm>
          <a:off x="0" y="0"/>
          <a:ext cx="0" cy="0"/>
        </a:xfrm>
      </p:grpSpPr>
      <p:sp>
        <p:nvSpPr>
          <p:cNvPr id="7" name="Rectangle 6">
            <a:extLst>
              <a:ext uri="{FF2B5EF4-FFF2-40B4-BE49-F238E27FC236}">
                <a16:creationId xmlns:a16="http://schemas.microsoft.com/office/drawing/2014/main" id="{9AE54CB3-EC27-B9D2-AE22-D5B9892423A3}"/>
              </a:ext>
            </a:extLst>
          </p:cNvPr>
          <p:cNvSpPr>
            <a:spLocks noChangeArrowheads="1"/>
          </p:cNvSpPr>
          <p:nvPr userDrawn="1"/>
        </p:nvSpPr>
        <p:spPr bwMode="auto">
          <a:xfrm>
            <a:off x="0" y="4852988"/>
            <a:ext cx="9144000" cy="29845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8" name="Slide Number Placeholder 5">
            <a:extLst>
              <a:ext uri="{FF2B5EF4-FFF2-40B4-BE49-F238E27FC236}">
                <a16:creationId xmlns:a16="http://schemas.microsoft.com/office/drawing/2014/main" id="{F28A90B9-6150-D0FB-26D1-F37474D1DAB5}"/>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sp>
        <p:nvSpPr>
          <p:cNvPr id="9" name="Slide Number Placeholder 5">
            <a:extLst>
              <a:ext uri="{FF2B5EF4-FFF2-40B4-BE49-F238E27FC236}">
                <a16:creationId xmlns:a16="http://schemas.microsoft.com/office/drawing/2014/main" id="{81BF85E1-D249-2DDF-4824-5646D3A13FEA}"/>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DF6CEE05-013E-3D40-B511-FCAC6D778ACA}"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0" name="Rectangle 6">
            <a:extLst>
              <a:ext uri="{FF2B5EF4-FFF2-40B4-BE49-F238E27FC236}">
                <a16:creationId xmlns:a16="http://schemas.microsoft.com/office/drawing/2014/main" id="{4330B638-39DF-62B6-8EC3-34EC0ED3C74E}"/>
              </a:ext>
            </a:extLst>
          </p:cNvPr>
          <p:cNvSpPr>
            <a:spLocks noGrp="1" noChangeArrowheads="1"/>
          </p:cNvSpPr>
          <p:nvPr>
            <p:ph type="ctrTitle" sz="quarter"/>
          </p:nvPr>
        </p:nvSpPr>
        <p:spPr>
          <a:xfrm>
            <a:off x="452439" y="1312640"/>
            <a:ext cx="8229599" cy="369332"/>
          </a:xfrm>
          <a:prstGeom prst="rect">
            <a:avLst/>
          </a:prstGeom>
        </p:spPr>
        <p:txBody>
          <a:bodyPr wrap="square" lIns="0" tIns="0" rIns="0" bIns="0" anchor="ctr" anchorCtr="0">
            <a:spAutoFit/>
          </a:bodyPr>
          <a:lstStyle>
            <a:lvl1pPr algn="l">
              <a:defRPr sz="2400">
                <a:solidFill>
                  <a:srgbClr val="00A69D"/>
                </a:solidFill>
                <a:latin typeface="Arial"/>
                <a:cs typeface="Arial"/>
              </a:defRPr>
            </a:lvl1pPr>
          </a:lstStyle>
          <a:p>
            <a:pPr lvl="0"/>
            <a:r>
              <a:rPr lang="en-US" noProof="0"/>
              <a:t>Click to edit Master title style</a:t>
            </a:r>
            <a:endParaRPr lang="en-GB" noProof="0"/>
          </a:p>
        </p:txBody>
      </p:sp>
      <p:sp>
        <p:nvSpPr>
          <p:cNvPr id="11" name="Rectangle 7">
            <a:extLst>
              <a:ext uri="{FF2B5EF4-FFF2-40B4-BE49-F238E27FC236}">
                <a16:creationId xmlns:a16="http://schemas.microsoft.com/office/drawing/2014/main" id="{1E14F383-B8C3-1455-84C8-EDF0097BA8CF}"/>
              </a:ext>
            </a:extLst>
          </p:cNvPr>
          <p:cNvSpPr>
            <a:spLocks noGrp="1" noChangeArrowheads="1"/>
          </p:cNvSpPr>
          <p:nvPr>
            <p:ph type="subTitle" sz="quarter" idx="1"/>
          </p:nvPr>
        </p:nvSpPr>
        <p:spPr>
          <a:xfrm>
            <a:off x="452439" y="1841188"/>
            <a:ext cx="8229599" cy="246221"/>
          </a:xfrm>
          <a:prstGeom prst="rect">
            <a:avLst/>
          </a:prstGeom>
        </p:spPr>
        <p:txBody>
          <a:bodyPr wrap="square" lIns="0" tIns="0" rIns="0" bIns="0" anchor="ctr" anchorCtr="0">
            <a:spAutoFit/>
          </a:bodyPr>
          <a:lstStyle>
            <a:lvl1pPr marL="0" indent="0" algn="l" eaLnBrk="1" hangingPunct="1">
              <a:spcBef>
                <a:spcPct val="0"/>
              </a:spcBef>
              <a:buFontTx/>
              <a:buNone/>
              <a:defRPr sz="1600">
                <a:solidFill>
                  <a:srgbClr val="898D8D"/>
                </a:solidFill>
              </a:defRPr>
            </a:lvl1pPr>
          </a:lstStyle>
          <a:p>
            <a:pPr lvl="0"/>
            <a:r>
              <a:rPr lang="en-US" noProof="0"/>
              <a:t>Click to edit Master subtitle style</a:t>
            </a:r>
            <a:endParaRPr lang="en-GB" noProof="0"/>
          </a:p>
        </p:txBody>
      </p:sp>
      <p:pic>
        <p:nvPicPr>
          <p:cNvPr id="12" name="Picture 5" descr="Global Strip.jpg">
            <a:extLst>
              <a:ext uri="{FF2B5EF4-FFF2-40B4-BE49-F238E27FC236}">
                <a16:creationId xmlns:a16="http://schemas.microsoft.com/office/drawing/2014/main" id="{38641AE3-718B-FFA8-9F0F-D06EF0C863EB}"/>
              </a:ext>
            </a:extLst>
          </p:cNvPr>
          <p:cNvPicPr>
            <a:picLocks noChangeAspect="1"/>
          </p:cNvPicPr>
          <p:nvPr userDrawn="1"/>
        </p:nvPicPr>
        <p:blipFill>
          <a:blip r:embed="rId1">
            <a:extLst>
              <a:ext uri="{28A0092B-C50C-407E-A947-70E740481C1C}">
                <a14:useLocalDpi xmlns:a14="http://schemas.microsoft.com/office/drawing/2010/main" val="0"/>
              </a:ext>
            </a:extLst>
          </a:blip>
          <a:srcRect t="52235"/>
          <a:stretch>
            <a:fillRect/>
          </a:stretch>
        </p:blipFill>
        <p:spPr bwMode="auto">
          <a:xfrm>
            <a:off x="0" y="2686050"/>
            <a:ext cx="9144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SqPB Logo - RGB.png">
            <a:extLst>
              <a:ext uri="{FF2B5EF4-FFF2-40B4-BE49-F238E27FC236}">
                <a16:creationId xmlns:a16="http://schemas.microsoft.com/office/drawing/2014/main" id="{15E4DE60-326C-70A8-F1A5-D43A452D5F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64146"/>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YELLOW_Title and Content">
    <p:spTree>
      <p:nvGrpSpPr>
        <p:cNvPr id="1" name=""/>
        <p:cNvGrpSpPr/>
        <p:nvPr/>
      </p:nvGrpSpPr>
      <p:grpSpPr>
        <a:xfrm>
          <a:off x="0" y="0"/>
          <a:ext cx="0" cy="0"/>
        </a:xfrm>
      </p:grpSpPr>
      <p:sp>
        <p:nvSpPr>
          <p:cNvPr id="4" name="Rectangle 3">
            <a:extLst>
              <a:ext uri="{FF2B5EF4-FFF2-40B4-BE49-F238E27FC236}">
                <a16:creationId xmlns:a16="http://schemas.microsoft.com/office/drawing/2014/main" id="{9D7465BF-75BD-5E4C-B2A2-468660AF1996}"/>
              </a:ext>
            </a:extLst>
          </p:cNvPr>
          <p:cNvSpPr>
            <a:spLocks noChangeArrowheads="1"/>
          </p:cNvSpPr>
          <p:nvPr userDrawn="1"/>
        </p:nvSpPr>
        <p:spPr bwMode="auto">
          <a:xfrm>
            <a:off x="0" y="4852988"/>
            <a:ext cx="9144000" cy="298450"/>
          </a:xfrm>
          <a:prstGeom prst="rect">
            <a:avLst/>
          </a:prstGeom>
          <a:solidFill>
            <a:srgbClr val="FFC72C"/>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5" name="Slide Number Placeholder 5">
            <a:extLst>
              <a:ext uri="{FF2B5EF4-FFF2-40B4-BE49-F238E27FC236}">
                <a16:creationId xmlns:a16="http://schemas.microsoft.com/office/drawing/2014/main" id="{7D507B60-364F-B74F-B8AE-59292878E715}"/>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6" name="Straight Connector 5">
            <a:extLst>
              <a:ext uri="{FF2B5EF4-FFF2-40B4-BE49-F238E27FC236}">
                <a16:creationId xmlns:a16="http://schemas.microsoft.com/office/drawing/2014/main" id="{F217D7A0-8561-D342-AAA8-36E090DAACD6}"/>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EA3B5204-5A90-2E45-B3AE-E9D868F17423}"/>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4F07310C-88BF-A048-A0B8-BEE9F557CC2C}" type="slidenum">
              <a:rPr lang="en-GB" altLang="en-US" sz="1000" b="0" smtClean="0">
                <a:solidFill>
                  <a:srgbClr val="FFFFFF"/>
                </a:solidFill>
              </a:rPr>
              <a:pPr algn="r" eaLnBrk="1" hangingPunct="1">
                <a:defRPr/>
              </a:pPr>
              <a:t>‹#›</a:t>
            </a:fld>
            <a:endParaRPr lang="en-GB" altLang="en-US" sz="1000" b="0">
              <a:solidFill>
                <a:srgbClr val="FFFFFF"/>
              </a:solidFill>
            </a:endParaRPr>
          </a:p>
        </p:txBody>
      </p:sp>
      <p:pic>
        <p:nvPicPr>
          <p:cNvPr id="8" name="Picture 4" descr="SqPB Logo - RGB.png">
            <a:extLst>
              <a:ext uri="{FF2B5EF4-FFF2-40B4-BE49-F238E27FC236}">
                <a16:creationId xmlns:a16="http://schemas.microsoft.com/office/drawing/2014/main" id="{80F6A3C8-C774-D94A-AD92-8430A411F9C7}"/>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028701"/>
            <a:ext cx="8224837" cy="3704936"/>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rgbClr val="00A69D"/>
              </a:buClr>
              <a:buFont typeface="Lucida Grande"/>
              <a:buChar char="-"/>
              <a:defRPr sz="1200">
                <a:solidFill>
                  <a:srgbClr val="54585A"/>
                </a:solidFill>
              </a:defRPr>
            </a:lvl4pPr>
            <a:lvl5pPr marL="1828800" indent="-228600">
              <a:lnSpc>
                <a:spcPct val="100000"/>
              </a:lnSpc>
              <a:spcBef>
                <a:spcPts val="288"/>
              </a:spcBef>
              <a:buClr>
                <a:srgbClr val="00A69D"/>
              </a:buClr>
              <a:defRPr sz="1200">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1"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223877989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YELLOW_Two Content">
    <p:spTree>
      <p:nvGrpSpPr>
        <p:cNvPr id="1" name=""/>
        <p:cNvGrpSpPr/>
        <p:nvPr/>
      </p:nvGrpSpPr>
      <p:grpSpPr>
        <a:xfrm>
          <a:off x="0" y="0"/>
          <a:ext cx="0" cy="0"/>
        </a:xfrm>
      </p:grpSpPr>
      <p:sp>
        <p:nvSpPr>
          <p:cNvPr id="5" name="Rectangle 4">
            <a:extLst>
              <a:ext uri="{FF2B5EF4-FFF2-40B4-BE49-F238E27FC236}">
                <a16:creationId xmlns:a16="http://schemas.microsoft.com/office/drawing/2014/main" id="{915BE519-347C-B74B-9056-3D5669AD29D4}"/>
              </a:ext>
            </a:extLst>
          </p:cNvPr>
          <p:cNvSpPr>
            <a:spLocks noChangeArrowheads="1"/>
          </p:cNvSpPr>
          <p:nvPr userDrawn="1"/>
        </p:nvSpPr>
        <p:spPr bwMode="auto">
          <a:xfrm>
            <a:off x="0" y="4852988"/>
            <a:ext cx="9144000" cy="298450"/>
          </a:xfrm>
          <a:prstGeom prst="rect">
            <a:avLst/>
          </a:prstGeom>
          <a:solidFill>
            <a:srgbClr val="FFC72C"/>
          </a:solidFill>
          <a:ln>
            <a:noFill/>
          </a:ln>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55C09746-4B90-D045-9F71-D9D306BE6464}"/>
              </a:ext>
            </a:extLst>
          </p:cNvPr>
          <p:cNvSpPr txBox="1"/>
          <p:nvPr userDrawn="1"/>
        </p:nvSpPr>
        <p:spPr bwMode="auto">
          <a:xfrm>
            <a:off x="457200" y="4908550"/>
            <a:ext cx="2185988"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1000" b="0">
                <a:solidFill>
                  <a:schemeClr val="bg1"/>
                </a:solidFill>
              </a:rPr>
              <a:t>squirepattonboggs.com</a:t>
            </a:r>
          </a:p>
        </p:txBody>
      </p:sp>
      <p:cxnSp>
        <p:nvCxnSpPr>
          <p:cNvPr id="7" name="Straight Connector 6">
            <a:extLst>
              <a:ext uri="{FF2B5EF4-FFF2-40B4-BE49-F238E27FC236}">
                <a16:creationId xmlns:a16="http://schemas.microsoft.com/office/drawing/2014/main" id="{AD9885D6-24D3-054F-817B-069CAD7E9827}"/>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9" name="Picture 4" descr="SqPB Logo - RGB.png">
            <a:extLst>
              <a:ext uri="{FF2B5EF4-FFF2-40B4-BE49-F238E27FC236}">
                <a16:creationId xmlns:a16="http://schemas.microsoft.com/office/drawing/2014/main" id="{0074D936-5072-E14D-A777-E1542C234E1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3F5FDE63-4417-0D40-B388-8B106D812A8D}"/>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D972574C-7C2E-5C48-89FD-CF8B64605692}"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8" name="Content Placeholder 2"/>
          <p:cNvSpPr>
            <a:spLocks noGrp="1"/>
          </p:cNvSpPr>
          <p:nvPr>
            <p:ph sz="half" idx="1"/>
          </p:nvPr>
        </p:nvSpPr>
        <p:spPr>
          <a:xfrm>
            <a:off x="457200"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sz="1600">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Content Placeholder 2"/>
          <p:cNvSpPr>
            <a:spLocks noGrp="1"/>
          </p:cNvSpPr>
          <p:nvPr>
            <p:ph sz="half" idx="10"/>
          </p:nvPr>
        </p:nvSpPr>
        <p:spPr>
          <a:xfrm>
            <a:off x="4795983" y="1028700"/>
            <a:ext cx="3886200" cy="3623940"/>
          </a:xfrm>
          <a:prstGeom prst="rect">
            <a:avLst/>
          </a:prstGeom>
        </p:spPr>
        <p:txBody>
          <a:bodyPr lIns="0" tIns="0" rIns="0" bIns="0"/>
          <a:lstStyle>
            <a:lvl1pPr marL="228600" indent="-228600">
              <a:lnSpc>
                <a:spcPct val="100000"/>
              </a:lnSpc>
              <a:spcBef>
                <a:spcPts val="756"/>
              </a:spcBef>
              <a:buClr>
                <a:schemeClr val="tx2"/>
              </a:buClr>
              <a:buFont typeface="Wingdings" charset="2"/>
              <a:buChar char="§"/>
              <a:defRPr sz="1800">
                <a:solidFill>
                  <a:srgbClr val="54585A"/>
                </a:solidFill>
              </a:defRPr>
            </a:lvl1pPr>
            <a:lvl2pPr marL="457200" indent="-228600">
              <a:lnSpc>
                <a:spcPct val="110000"/>
              </a:lnSpc>
              <a:spcBef>
                <a:spcPts val="384"/>
              </a:spcBef>
              <a:buClr>
                <a:srgbClr val="6D2077"/>
              </a:buClr>
              <a:buSzPct val="80000"/>
              <a:buFont typeface="Wingdings" charset="2"/>
              <a:buChar char="§"/>
              <a:defRPr sz="1600">
                <a:solidFill>
                  <a:srgbClr val="54585A"/>
                </a:solidFill>
              </a:defRPr>
            </a:lvl2pPr>
            <a:lvl3pPr marL="860425" indent="-174625">
              <a:lnSpc>
                <a:spcPct val="100000"/>
              </a:lnSpc>
              <a:spcBef>
                <a:spcPts val="336"/>
              </a:spcBef>
              <a:buClr>
                <a:srgbClr val="FC4C02"/>
              </a:buClr>
              <a:buFont typeface="Arial"/>
              <a:buChar char="•"/>
              <a:defRPr sz="1400">
                <a:solidFill>
                  <a:srgbClr val="54585A"/>
                </a:solidFill>
              </a:defRPr>
            </a:lvl3pPr>
            <a:lvl4pPr marL="1371600" indent="-228600">
              <a:lnSpc>
                <a:spcPct val="100000"/>
              </a:lnSpc>
              <a:spcBef>
                <a:spcPts val="288"/>
              </a:spcBef>
              <a:buClr>
                <a:schemeClr val="tx2"/>
              </a:buClr>
              <a:buFont typeface="Lucida Grande"/>
              <a:buChar char="-"/>
              <a:defRPr sz="1200">
                <a:solidFill>
                  <a:srgbClr val="54585A"/>
                </a:solidFill>
              </a:defRPr>
            </a:lvl4pPr>
            <a:lvl5pPr marL="1828800" indent="-228600">
              <a:lnSpc>
                <a:spcPct val="100000"/>
              </a:lnSpc>
              <a:spcBef>
                <a:spcPts val="240"/>
              </a:spcBef>
              <a:buClr>
                <a:schemeClr val="tx2"/>
              </a:buClr>
              <a:defRPr sz="10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7" name="Title 1"/>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100262860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Only">
    <p:spTree>
      <p:nvGrpSpPr>
        <p:cNvPr id="1" name=""/>
        <p:cNvGrpSpPr/>
        <p:nvPr/>
      </p:nvGrpSpPr>
      <p:grpSpPr>
        <a:xfrm>
          <a:off x="0" y="0"/>
          <a:ext cx="0" cy="0"/>
        </a:xfrm>
      </p:grpSpPr>
      <p:sp>
        <p:nvSpPr>
          <p:cNvPr id="6" name="Rectangle 5">
            <a:extLst>
              <a:ext uri="{FF2B5EF4-FFF2-40B4-BE49-F238E27FC236}">
                <a16:creationId xmlns:a16="http://schemas.microsoft.com/office/drawing/2014/main" id="{E134DDE4-627E-B831-7DBF-C238C4EDD366}"/>
              </a:ext>
            </a:extLst>
          </p:cNvPr>
          <p:cNvSpPr>
            <a:spLocks noChangeArrowheads="1"/>
          </p:cNvSpPr>
          <p:nvPr userDrawn="1"/>
        </p:nvSpPr>
        <p:spPr bwMode="auto">
          <a:xfrm>
            <a:off x="0" y="4799013"/>
            <a:ext cx="9144000" cy="350837"/>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cxnSp>
        <p:nvCxnSpPr>
          <p:cNvPr id="7" name="Straight Connector 6">
            <a:extLst>
              <a:ext uri="{FF2B5EF4-FFF2-40B4-BE49-F238E27FC236}">
                <a16:creationId xmlns:a16="http://schemas.microsoft.com/office/drawing/2014/main" id="{2250416E-2341-FB32-A1E2-001BA418B72F}"/>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8" name="Picture 3" descr="SqPB Logo - RGB.png">
            <a:extLst>
              <a:ext uri="{FF2B5EF4-FFF2-40B4-BE49-F238E27FC236}">
                <a16:creationId xmlns:a16="http://schemas.microsoft.com/office/drawing/2014/main" id="{7FC5CEC2-F71D-AD3F-69BE-DFAF17FB3CAA}"/>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7C60678A-B13A-F7EE-9798-44A3D6143477}"/>
              </a:ext>
            </a:extLst>
          </p:cNvPr>
          <p:cNvSpPr txBox="1"/>
          <p:nvPr userDrawn="1"/>
        </p:nvSpPr>
        <p:spPr bwMode="auto">
          <a:xfrm>
            <a:off x="457200" y="4883150"/>
            <a:ext cx="218598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b="0">
                <a:solidFill>
                  <a:schemeClr val="bg1"/>
                </a:solidFill>
              </a:rPr>
              <a:t>squirepattonboggs.com</a:t>
            </a:r>
          </a:p>
        </p:txBody>
      </p:sp>
      <p:sp>
        <p:nvSpPr>
          <p:cNvPr id="10" name="Slide Number Placeholder 5">
            <a:extLst>
              <a:ext uri="{FF2B5EF4-FFF2-40B4-BE49-F238E27FC236}">
                <a16:creationId xmlns:a16="http://schemas.microsoft.com/office/drawing/2014/main" id="{FA54D473-3FB7-26B6-F381-57BDCC442498}"/>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0598C7CD-502F-6441-9A77-97D884654558}" type="slidenum">
              <a:rPr lang="en-GB" altLang="en-US" sz="1000" b="0" smtClean="0">
                <a:solidFill>
                  <a:srgbClr val="FFFFFF"/>
                </a:solidFill>
              </a:rPr>
              <a:pPr algn="r" eaLnBrk="1" hangingPunct="1">
                <a:defRPr/>
              </a:pPr>
              <a:t>‹#›</a:t>
            </a:fld>
            <a:endParaRPr lang="en-GB" altLang="en-US" sz="1000" b="0">
              <a:solidFill>
                <a:srgbClr val="FFFFFF"/>
              </a:solidFill>
            </a:endParaRPr>
          </a:p>
        </p:txBody>
      </p:sp>
      <p:sp>
        <p:nvSpPr>
          <p:cNvPr id="11" name="Title 1">
            <a:extLst>
              <a:ext uri="{FF2B5EF4-FFF2-40B4-BE49-F238E27FC236}">
                <a16:creationId xmlns:a16="http://schemas.microsoft.com/office/drawing/2014/main" id="{07B3C314-237F-8DA3-C2F2-0847E48DA59F}"/>
              </a:ext>
            </a:extLst>
          </p:cNvPr>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Tree>
    <p:extLst>
      <p:ext uri="{BB962C8B-B14F-4D97-AF65-F5344CB8AC3E}">
        <p14:creationId xmlns:p14="http://schemas.microsoft.com/office/powerpoint/2010/main" val="243912384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sp>
        <p:nvSpPr>
          <p:cNvPr id="5" name="Rectangle 4">
            <a:extLst>
              <a:ext uri="{FF2B5EF4-FFF2-40B4-BE49-F238E27FC236}">
                <a16:creationId xmlns:a16="http://schemas.microsoft.com/office/drawing/2014/main" id="{B554056F-04A0-1D4D-7544-11842B52F74E}"/>
              </a:ext>
            </a:extLst>
          </p:cNvPr>
          <p:cNvSpPr>
            <a:spLocks noChangeArrowheads="1"/>
          </p:cNvSpPr>
          <p:nvPr userDrawn="1"/>
        </p:nvSpPr>
        <p:spPr bwMode="auto">
          <a:xfrm>
            <a:off x="0" y="4799013"/>
            <a:ext cx="9144000" cy="350837"/>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sp>
        <p:nvSpPr>
          <p:cNvPr id="6" name="Slide Number Placeholder 5">
            <a:extLst>
              <a:ext uri="{FF2B5EF4-FFF2-40B4-BE49-F238E27FC236}">
                <a16:creationId xmlns:a16="http://schemas.microsoft.com/office/drawing/2014/main" id="{CC01101B-B07E-6FE2-D9B8-061698A6ABDB}"/>
              </a:ext>
            </a:extLst>
          </p:cNvPr>
          <p:cNvSpPr txBox="1"/>
          <p:nvPr userDrawn="1"/>
        </p:nvSpPr>
        <p:spPr bwMode="auto">
          <a:xfrm>
            <a:off x="457200" y="4883150"/>
            <a:ext cx="218598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b="0">
                <a:solidFill>
                  <a:schemeClr val="bg1"/>
                </a:solidFill>
              </a:rPr>
              <a:t>squirepattonboggs.com</a:t>
            </a:r>
          </a:p>
        </p:txBody>
      </p:sp>
      <p:sp>
        <p:nvSpPr>
          <p:cNvPr id="7" name="Slide Number Placeholder 5">
            <a:extLst>
              <a:ext uri="{FF2B5EF4-FFF2-40B4-BE49-F238E27FC236}">
                <a16:creationId xmlns:a16="http://schemas.microsoft.com/office/drawing/2014/main" id="{427F4EFA-BE6C-5020-2621-33A58188D965}"/>
              </a:ext>
            </a:extLst>
          </p:cNvPr>
          <p:cNvSpPr txBox="1"/>
          <p:nvPr userDrawn="1"/>
        </p:nvSpPr>
        <p:spPr bwMode="auto">
          <a:xfrm>
            <a:off x="7594600" y="4913313"/>
            <a:ext cx="1087438"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MS PGothic" panose="020b0600070205080204" pitchFamily="34" charset="-128"/>
              </a:defRPr>
            </a:lvl1pPr>
            <a:lvl2pPr marL="742950" indent="-285750" eaLnBrk="0" hangingPunct="0">
              <a:defRPr sz="1200" b="1">
                <a:solidFill>
                  <a:schemeClr val="tx1"/>
                </a:solidFill>
                <a:latin typeface="Arial" panose="020b0604020202020204" pitchFamily="34" charset="0"/>
                <a:ea typeface="MS PGothic" panose="020b0600070205080204" pitchFamily="34" charset="-128"/>
              </a:defRPr>
            </a:lvl2pPr>
            <a:lvl3pPr marL="1143000" indent="-228600" eaLnBrk="0" hangingPunct="0">
              <a:defRPr sz="1200" b="1">
                <a:solidFill>
                  <a:schemeClr val="tx1"/>
                </a:solidFill>
                <a:latin typeface="Arial" panose="020b0604020202020204" pitchFamily="34" charset="0"/>
                <a:ea typeface="MS PGothic" panose="020b0600070205080204" pitchFamily="34" charset="-128"/>
              </a:defRPr>
            </a:lvl3pPr>
            <a:lvl4pPr marL="1600200" indent="-228600" eaLnBrk="0" hangingPunct="0">
              <a:defRPr sz="1200" b="1">
                <a:solidFill>
                  <a:schemeClr val="tx1"/>
                </a:solidFill>
                <a:latin typeface="Arial" panose="020b0604020202020204" pitchFamily="34" charset="0"/>
                <a:ea typeface="MS PGothic" panose="020b0600070205080204" pitchFamily="34" charset="-128"/>
              </a:defRPr>
            </a:lvl4pPr>
            <a:lvl5pPr marL="2057400" indent="-228600" eaLnBrk="0" hangingPunct="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algn="r" eaLnBrk="1" hangingPunct="1">
              <a:defRPr/>
            </a:pPr>
            <a:fld id="{05716E85-2168-7247-9F5E-D1484E0E3C55}" type="slidenum">
              <a:rPr lang="en-GB" altLang="en-US" sz="1000" b="0" smtClean="0">
                <a:solidFill>
                  <a:srgbClr val="FFFFFF"/>
                </a:solidFill>
              </a:rPr>
              <a:pPr algn="r" eaLnBrk="1" hangingPunct="1">
                <a:defRPr/>
              </a:pPr>
              <a:t>‹#›</a:t>
            </a:fld>
            <a:endParaRPr lang="en-GB" altLang="en-US" sz="1000" b="0">
              <a:solidFill>
                <a:srgbClr val="FFFFFF"/>
              </a:solidFill>
            </a:endParaRPr>
          </a:p>
        </p:txBody>
      </p:sp>
    </p:spTree>
    <p:extLst>
      <p:ext uri="{BB962C8B-B14F-4D97-AF65-F5344CB8AC3E}">
        <p14:creationId xmlns:p14="http://schemas.microsoft.com/office/powerpoint/2010/main" val="290441924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Contacts">
    <p:spTree>
      <p:nvGrpSpPr>
        <p:cNvPr id="1" name=""/>
        <p:cNvGrpSpPr/>
        <p:nvPr/>
      </p:nvGrpSpPr>
      <p:grpSpPr>
        <a:xfrm>
          <a:off x="0" y="0"/>
          <a:ext cx="0" cy="0"/>
        </a:xfrm>
      </p:grpSpPr>
      <p:sp>
        <p:nvSpPr>
          <p:cNvPr id="17" name="Picture Placeholder 16">
            <a:extLst>
              <a:ext uri="{FF2B5EF4-FFF2-40B4-BE49-F238E27FC236}">
                <a16:creationId xmlns:a16="http://schemas.microsoft.com/office/drawing/2014/main" id="{F596D996-7F73-D774-C751-914EF2FA4569}"/>
              </a:ext>
            </a:extLst>
          </p:cNvPr>
          <p:cNvSpPr>
            <a:spLocks noGrp="1"/>
          </p:cNvSpPr>
          <p:nvPr>
            <p:ph type="pic" sz="quarter" idx="10" hasCustomPrompt="1"/>
          </p:nvPr>
        </p:nvSpPr>
        <p:spPr>
          <a:xfrm>
            <a:off x="434181" y="1308735"/>
            <a:ext cx="731838" cy="914400"/>
          </a:xfrm>
          <a:prstGeom prst="rect">
            <a:avLst/>
          </a:prstGeom>
        </p:spPr>
        <p:txBody>
          <a:bodyPr/>
          <a:lstStyle>
            <a:lvl1pPr marL="0" indent="0">
              <a:buNone/>
              <a:defRPr sz="1000"/>
            </a:lvl1pPr>
          </a:lstStyle>
          <a:p>
            <a:r>
              <a:rPr lang="en-US"/>
              <a:t>Click to add picture</a:t>
            </a:r>
          </a:p>
        </p:txBody>
      </p:sp>
      <p:cxnSp>
        <p:nvCxnSpPr>
          <p:cNvPr id="18" name="Straight Connector 17">
            <a:extLst>
              <a:ext uri="{FF2B5EF4-FFF2-40B4-BE49-F238E27FC236}">
                <a16:creationId xmlns:a16="http://schemas.microsoft.com/office/drawing/2014/main" id="{BCEA0FFB-C1D0-44D0-0CED-9B603069AD75}"/>
              </a:ext>
            </a:extLst>
          </p:cNvPr>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pic>
        <p:nvPicPr>
          <p:cNvPr id="19" name="Picture 3" descr="SqPB Logo - RGB.png">
            <a:extLst>
              <a:ext uri="{FF2B5EF4-FFF2-40B4-BE49-F238E27FC236}">
                <a16:creationId xmlns:a16="http://schemas.microsoft.com/office/drawing/2014/main" id="{AC72D3C6-F0E2-45EC-5BF5-BC016C0B53AA}"/>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7594600" y="25558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55E25BA7-D3D9-7B12-6B9F-0C28E59BEF1F}"/>
              </a:ext>
            </a:extLst>
          </p:cNvPr>
          <p:cNvSpPr>
            <a:spLocks noGrp="1"/>
          </p:cNvSpPr>
          <p:nvPr>
            <p:ph type="title"/>
          </p:nvPr>
        </p:nvSpPr>
        <p:spPr>
          <a:xfrm>
            <a:off x="457203" y="-1"/>
            <a:ext cx="6878315" cy="857251"/>
          </a:xfrm>
          <a:prstGeom prst="rect">
            <a:avLst/>
          </a:prstGeom>
        </p:spPr>
        <p:txBody>
          <a:bodyPr lIns="0" tIns="0" rIns="0" bIns="0" anchor="ctr" anchorCtr="0"/>
          <a:lstStyle>
            <a:lvl1pPr>
              <a:defRPr sz="2400">
                <a:solidFill>
                  <a:srgbClr val="00A69D"/>
                </a:solidFill>
              </a:defRPr>
            </a:lvl1pPr>
          </a:lstStyle>
          <a:p>
            <a:r>
              <a:rPr lang="en-US"/>
              <a:t>Click to edit Master title style</a:t>
            </a:r>
            <a:endParaRPr lang="en-US"/>
          </a:p>
        </p:txBody>
      </p:sp>
      <p:sp>
        <p:nvSpPr>
          <p:cNvPr id="34" name="Text Placeholder 32">
            <a:extLst>
              <a:ext uri="{FF2B5EF4-FFF2-40B4-BE49-F238E27FC236}">
                <a16:creationId xmlns:a16="http://schemas.microsoft.com/office/drawing/2014/main" id="{36D0C57F-DFCD-8287-B979-F14994FED135}"/>
              </a:ext>
            </a:extLst>
          </p:cNvPr>
          <p:cNvSpPr>
            <a:spLocks noGrp="1"/>
          </p:cNvSpPr>
          <p:nvPr>
            <p:ph type="body" sz="quarter" idx="20" hasCustomPrompt="1"/>
          </p:nvPr>
        </p:nvSpPr>
        <p:spPr>
          <a:xfrm>
            <a:off x="1189035" y="1313077"/>
            <a:ext cx="2024798" cy="914397"/>
          </a:xfrm>
          <a:prstGeom prst="rect">
            <a:avLst/>
          </a:prstGeom>
        </p:spPr>
        <p:txBody>
          <a:bodyPr/>
          <a:lstStyle>
            <a:lvl1pPr marL="0" indent="0">
              <a:lnSpc>
                <a:spcPct val="100000"/>
              </a:lnSpc>
              <a:spcBef>
                <a:spcPct val="0"/>
              </a:spcBef>
              <a:buFontTx/>
              <a:buNone/>
              <a:defRPr lang="en-US" sz="1200" b="1" kern="0" baseline="0" smtClean="0">
                <a:solidFill>
                  <a:srgbClr val="54585A"/>
                </a:solidFill>
                <a:latin typeface="+mn-lt"/>
                <a:ea typeface="+mn-ea"/>
                <a:cs typeface="+mn-cs"/>
              </a:defRPr>
            </a:lvl1pPr>
            <a:lvl2pPr marL="0" indent="0" algn="l" defTabSz="457200" rtl="0" eaLnBrk="0" fontAlgn="base" hangingPunct="0">
              <a:lnSpc>
                <a:spcPct val="100000"/>
              </a:lnSpc>
              <a:spcBef>
                <a:spcPct val="0"/>
              </a:spcBef>
              <a:spcAft>
                <a:spcPct val="0"/>
              </a:spcAft>
              <a:buClr>
                <a:schemeClr val="tx2"/>
              </a:buClr>
              <a:buFont typeface="Arial" panose="020b0604020202020204" pitchFamily="34" charset="0"/>
              <a:buNone/>
              <a:defRPr lang="en-US" sz="1200" b="0" kern="0" smtClean="0">
                <a:solidFill>
                  <a:srgbClr val="54585A"/>
                </a:solidFill>
                <a:latin typeface="+mn-lt"/>
                <a:ea typeface="+mn-ea"/>
                <a:cs typeface="+mn-cs"/>
              </a:defRPr>
            </a:lvl2pPr>
            <a:lvl3pPr marL="685800" indent="0">
              <a:buNone/>
              <a:defRPr/>
            </a:lvl3pPr>
          </a:lstStyle>
          <a:p>
            <a:pPr lvl="0"/>
            <a:r>
              <a:rPr lang="en-US"/>
              <a:t>First A. Last</a:t>
            </a:r>
          </a:p>
          <a:p>
            <a:pPr lvl="1"/>
            <a:r>
              <a:rPr lang="en-US"/>
              <a:t>Title</a:t>
            </a:r>
          </a:p>
          <a:p>
            <a:pPr lvl="1"/>
            <a:r>
              <a:rPr lang="en-US"/>
              <a:t>Phone</a:t>
            </a:r>
          </a:p>
          <a:p>
            <a:pPr lvl="1"/>
            <a:r>
              <a:rPr lang="en-US"/>
              <a:t>first.last@squirepb.com</a:t>
            </a:r>
          </a:p>
        </p:txBody>
      </p:sp>
      <p:sp>
        <p:nvSpPr>
          <p:cNvPr id="39" name="Picture Placeholder 16">
            <a:extLst>
              <a:ext uri="{FF2B5EF4-FFF2-40B4-BE49-F238E27FC236}">
                <a16:creationId xmlns:a16="http://schemas.microsoft.com/office/drawing/2014/main" id="{4B0B4118-28E7-C636-60A8-74C372D1F6B3}"/>
              </a:ext>
            </a:extLst>
          </p:cNvPr>
          <p:cNvSpPr>
            <a:spLocks noGrp="1"/>
          </p:cNvSpPr>
          <p:nvPr>
            <p:ph type="pic" sz="quarter" idx="25" hasCustomPrompt="1"/>
          </p:nvPr>
        </p:nvSpPr>
        <p:spPr>
          <a:xfrm>
            <a:off x="3382963" y="1304393"/>
            <a:ext cx="731838" cy="914400"/>
          </a:xfrm>
          <a:prstGeom prst="rect">
            <a:avLst/>
          </a:prstGeom>
        </p:spPr>
        <p:txBody>
          <a:bodyPr/>
          <a:lstStyle>
            <a:lvl1pPr marL="0" indent="0">
              <a:buNone/>
              <a:defRPr sz="1000"/>
            </a:lvl1pPr>
          </a:lstStyle>
          <a:p>
            <a:r>
              <a:rPr lang="en-US"/>
              <a:t>Click to add picture</a:t>
            </a:r>
          </a:p>
        </p:txBody>
      </p:sp>
      <p:sp>
        <p:nvSpPr>
          <p:cNvPr id="40" name="Text Placeholder 32">
            <a:extLst>
              <a:ext uri="{FF2B5EF4-FFF2-40B4-BE49-F238E27FC236}">
                <a16:creationId xmlns:a16="http://schemas.microsoft.com/office/drawing/2014/main" id="{8E138852-B5F4-DBC4-C191-9126C2190AFB}"/>
              </a:ext>
            </a:extLst>
          </p:cNvPr>
          <p:cNvSpPr>
            <a:spLocks noGrp="1"/>
          </p:cNvSpPr>
          <p:nvPr>
            <p:ph type="body" sz="quarter" idx="26" hasCustomPrompt="1"/>
          </p:nvPr>
        </p:nvSpPr>
        <p:spPr>
          <a:xfrm>
            <a:off x="4137817" y="1301701"/>
            <a:ext cx="2024798" cy="914397"/>
          </a:xfrm>
          <a:prstGeom prst="rect">
            <a:avLst/>
          </a:prstGeom>
        </p:spPr>
        <p:txBody>
          <a:bodyPr/>
          <a:lstStyle>
            <a:lvl1pPr marL="0" indent="0">
              <a:lnSpc>
                <a:spcPct val="100000"/>
              </a:lnSpc>
              <a:spcBef>
                <a:spcPct val="0"/>
              </a:spcBef>
              <a:buFontTx/>
              <a:buNone/>
              <a:defRPr lang="en-US" sz="1200" b="1" kern="0" baseline="0" smtClean="0">
                <a:solidFill>
                  <a:srgbClr val="54585A"/>
                </a:solidFill>
                <a:latin typeface="+mn-lt"/>
                <a:ea typeface="+mn-ea"/>
                <a:cs typeface="+mn-cs"/>
              </a:defRPr>
            </a:lvl1pPr>
            <a:lvl2pPr marL="0" indent="0" algn="l" defTabSz="457200" rtl="0" eaLnBrk="0" fontAlgn="base" hangingPunct="0">
              <a:lnSpc>
                <a:spcPct val="100000"/>
              </a:lnSpc>
              <a:spcBef>
                <a:spcPct val="0"/>
              </a:spcBef>
              <a:spcAft>
                <a:spcPct val="0"/>
              </a:spcAft>
              <a:buClr>
                <a:schemeClr val="tx2"/>
              </a:buClr>
              <a:buFont typeface="Arial" panose="020b0604020202020204" pitchFamily="34" charset="0"/>
              <a:buNone/>
              <a:defRPr lang="en-US" sz="1200" b="0" kern="0" smtClean="0">
                <a:solidFill>
                  <a:srgbClr val="54585A"/>
                </a:solidFill>
                <a:latin typeface="+mn-lt"/>
                <a:ea typeface="+mn-ea"/>
                <a:cs typeface="+mn-cs"/>
              </a:defRPr>
            </a:lvl2pPr>
            <a:lvl3pPr marL="685800" indent="0">
              <a:buNone/>
              <a:defRPr/>
            </a:lvl3pPr>
          </a:lstStyle>
          <a:p>
            <a:pPr lvl="0"/>
            <a:r>
              <a:rPr lang="en-US"/>
              <a:t>First A. Last</a:t>
            </a:r>
          </a:p>
          <a:p>
            <a:pPr lvl="1"/>
            <a:r>
              <a:rPr lang="en-US"/>
              <a:t>Title</a:t>
            </a:r>
          </a:p>
          <a:p>
            <a:pPr lvl="1"/>
            <a:r>
              <a:rPr lang="en-US"/>
              <a:t>Phone</a:t>
            </a:r>
          </a:p>
          <a:p>
            <a:pPr lvl="1"/>
            <a:r>
              <a:rPr lang="en-US"/>
              <a:t>first.last@squirepb.com</a:t>
            </a:r>
          </a:p>
        </p:txBody>
      </p:sp>
      <p:sp>
        <p:nvSpPr>
          <p:cNvPr id="41" name="Picture Placeholder 16">
            <a:extLst>
              <a:ext uri="{FF2B5EF4-FFF2-40B4-BE49-F238E27FC236}">
                <a16:creationId xmlns:a16="http://schemas.microsoft.com/office/drawing/2014/main" id="{A0D4FB54-4B1A-E16B-CB1D-B37D203B71F2}"/>
              </a:ext>
            </a:extLst>
          </p:cNvPr>
          <p:cNvSpPr>
            <a:spLocks noGrp="1"/>
          </p:cNvSpPr>
          <p:nvPr>
            <p:ph type="pic" sz="quarter" idx="27" hasCustomPrompt="1"/>
          </p:nvPr>
        </p:nvSpPr>
        <p:spPr>
          <a:xfrm>
            <a:off x="6298565" y="1313864"/>
            <a:ext cx="731838" cy="914400"/>
          </a:xfrm>
          <a:prstGeom prst="rect">
            <a:avLst/>
          </a:prstGeom>
        </p:spPr>
        <p:txBody>
          <a:bodyPr/>
          <a:lstStyle>
            <a:lvl1pPr marL="0" indent="0">
              <a:buNone/>
              <a:defRPr sz="1000"/>
            </a:lvl1pPr>
          </a:lstStyle>
          <a:p>
            <a:r>
              <a:rPr lang="en-US"/>
              <a:t>Click to add picture</a:t>
            </a:r>
          </a:p>
        </p:txBody>
      </p:sp>
      <p:sp>
        <p:nvSpPr>
          <p:cNvPr id="42" name="Text Placeholder 32">
            <a:extLst>
              <a:ext uri="{FF2B5EF4-FFF2-40B4-BE49-F238E27FC236}">
                <a16:creationId xmlns:a16="http://schemas.microsoft.com/office/drawing/2014/main" id="{E3D2D8B2-B57B-097C-7C0C-04C64E30FFD8}"/>
              </a:ext>
            </a:extLst>
          </p:cNvPr>
          <p:cNvSpPr>
            <a:spLocks noGrp="1"/>
          </p:cNvSpPr>
          <p:nvPr>
            <p:ph type="body" sz="quarter" idx="28" hasCustomPrompt="1"/>
          </p:nvPr>
        </p:nvSpPr>
        <p:spPr>
          <a:xfrm>
            <a:off x="7053419" y="1311172"/>
            <a:ext cx="2024798" cy="914397"/>
          </a:xfrm>
          <a:prstGeom prst="rect">
            <a:avLst/>
          </a:prstGeom>
        </p:spPr>
        <p:txBody>
          <a:bodyPr/>
          <a:lstStyle>
            <a:lvl1pPr marL="0" indent="0">
              <a:lnSpc>
                <a:spcPct val="100000"/>
              </a:lnSpc>
              <a:spcBef>
                <a:spcPct val="0"/>
              </a:spcBef>
              <a:buFontTx/>
              <a:buNone/>
              <a:defRPr lang="en-US" sz="1200" b="1" kern="0" baseline="0" smtClean="0">
                <a:solidFill>
                  <a:srgbClr val="54585A"/>
                </a:solidFill>
                <a:latin typeface="+mn-lt"/>
                <a:ea typeface="+mn-ea"/>
                <a:cs typeface="+mn-cs"/>
              </a:defRPr>
            </a:lvl1pPr>
            <a:lvl2pPr marL="0" indent="0" algn="l" defTabSz="457200" rtl="0" eaLnBrk="0" fontAlgn="base" hangingPunct="0">
              <a:lnSpc>
                <a:spcPct val="100000"/>
              </a:lnSpc>
              <a:spcBef>
                <a:spcPct val="0"/>
              </a:spcBef>
              <a:spcAft>
                <a:spcPct val="0"/>
              </a:spcAft>
              <a:buClr>
                <a:schemeClr val="tx2"/>
              </a:buClr>
              <a:buFont typeface="Arial" panose="020b0604020202020204" pitchFamily="34" charset="0"/>
              <a:buNone/>
              <a:defRPr lang="en-US" sz="1200" b="0" kern="0" smtClean="0">
                <a:solidFill>
                  <a:srgbClr val="54585A"/>
                </a:solidFill>
                <a:latin typeface="+mn-lt"/>
                <a:ea typeface="+mn-ea"/>
                <a:cs typeface="+mn-cs"/>
              </a:defRPr>
            </a:lvl2pPr>
            <a:lvl3pPr marL="685800" indent="0">
              <a:buNone/>
              <a:defRPr/>
            </a:lvl3pPr>
          </a:lstStyle>
          <a:p>
            <a:pPr lvl="0"/>
            <a:r>
              <a:rPr lang="en-US"/>
              <a:t>First A. Last</a:t>
            </a:r>
          </a:p>
          <a:p>
            <a:pPr lvl="1"/>
            <a:r>
              <a:rPr lang="en-US"/>
              <a:t>Title</a:t>
            </a:r>
          </a:p>
          <a:p>
            <a:pPr lvl="1"/>
            <a:r>
              <a:rPr lang="en-US"/>
              <a:t>Phone</a:t>
            </a:r>
          </a:p>
          <a:p>
            <a:pPr lvl="1"/>
            <a:r>
              <a:rPr lang="en-US"/>
              <a:t>first.last@squirepb.com</a:t>
            </a:r>
          </a:p>
        </p:txBody>
      </p:sp>
      <p:sp>
        <p:nvSpPr>
          <p:cNvPr id="43" name="Picture Placeholder 16">
            <a:extLst>
              <a:ext uri="{FF2B5EF4-FFF2-40B4-BE49-F238E27FC236}">
                <a16:creationId xmlns:a16="http://schemas.microsoft.com/office/drawing/2014/main" id="{2CC3326C-33A4-B45D-E154-5F20171B87A8}"/>
              </a:ext>
            </a:extLst>
          </p:cNvPr>
          <p:cNvSpPr>
            <a:spLocks noGrp="1"/>
          </p:cNvSpPr>
          <p:nvPr>
            <p:ph type="pic" sz="quarter" idx="29" hasCustomPrompt="1"/>
          </p:nvPr>
        </p:nvSpPr>
        <p:spPr>
          <a:xfrm>
            <a:off x="434181" y="2729968"/>
            <a:ext cx="731838" cy="914400"/>
          </a:xfrm>
          <a:prstGeom prst="rect">
            <a:avLst/>
          </a:prstGeom>
        </p:spPr>
        <p:txBody>
          <a:bodyPr/>
          <a:lstStyle>
            <a:lvl1pPr marL="0" indent="0">
              <a:buNone/>
              <a:defRPr sz="1000"/>
            </a:lvl1pPr>
          </a:lstStyle>
          <a:p>
            <a:r>
              <a:rPr lang="en-US"/>
              <a:t>Click to add picture</a:t>
            </a:r>
          </a:p>
        </p:txBody>
      </p:sp>
      <p:sp>
        <p:nvSpPr>
          <p:cNvPr id="44" name="Text Placeholder 32">
            <a:extLst>
              <a:ext uri="{FF2B5EF4-FFF2-40B4-BE49-F238E27FC236}">
                <a16:creationId xmlns:a16="http://schemas.microsoft.com/office/drawing/2014/main" id="{45C1D157-A436-728F-89A3-F4DE59001E05}"/>
              </a:ext>
            </a:extLst>
          </p:cNvPr>
          <p:cNvSpPr>
            <a:spLocks noGrp="1"/>
          </p:cNvSpPr>
          <p:nvPr>
            <p:ph type="body" sz="quarter" idx="30" hasCustomPrompt="1"/>
          </p:nvPr>
        </p:nvSpPr>
        <p:spPr>
          <a:xfrm>
            <a:off x="1189035" y="2734310"/>
            <a:ext cx="2024798" cy="914397"/>
          </a:xfrm>
          <a:prstGeom prst="rect">
            <a:avLst/>
          </a:prstGeom>
        </p:spPr>
        <p:txBody>
          <a:bodyPr/>
          <a:lstStyle>
            <a:lvl1pPr marL="0" indent="0">
              <a:lnSpc>
                <a:spcPct val="100000"/>
              </a:lnSpc>
              <a:spcBef>
                <a:spcPct val="0"/>
              </a:spcBef>
              <a:buFontTx/>
              <a:buNone/>
              <a:defRPr lang="en-US" sz="1200" b="1" kern="0" baseline="0" smtClean="0">
                <a:solidFill>
                  <a:srgbClr val="54585A"/>
                </a:solidFill>
                <a:latin typeface="+mn-lt"/>
                <a:ea typeface="+mn-ea"/>
                <a:cs typeface="+mn-cs"/>
              </a:defRPr>
            </a:lvl1pPr>
            <a:lvl2pPr marL="0" indent="0" algn="l" defTabSz="457200" rtl="0" eaLnBrk="0" fontAlgn="base" hangingPunct="0">
              <a:lnSpc>
                <a:spcPct val="100000"/>
              </a:lnSpc>
              <a:spcBef>
                <a:spcPct val="0"/>
              </a:spcBef>
              <a:spcAft>
                <a:spcPct val="0"/>
              </a:spcAft>
              <a:buClr>
                <a:schemeClr val="tx2"/>
              </a:buClr>
              <a:buFont typeface="Arial" panose="020b0604020202020204" pitchFamily="34" charset="0"/>
              <a:buNone/>
              <a:defRPr lang="en-US" sz="1200" b="0" kern="0" smtClean="0">
                <a:solidFill>
                  <a:srgbClr val="54585A"/>
                </a:solidFill>
                <a:latin typeface="+mn-lt"/>
                <a:ea typeface="+mn-ea"/>
                <a:cs typeface="+mn-cs"/>
              </a:defRPr>
            </a:lvl2pPr>
            <a:lvl3pPr marL="685800" indent="0">
              <a:buNone/>
              <a:defRPr/>
            </a:lvl3pPr>
          </a:lstStyle>
          <a:p>
            <a:pPr lvl="0"/>
            <a:r>
              <a:rPr lang="en-US"/>
              <a:t>First A. Last</a:t>
            </a:r>
          </a:p>
          <a:p>
            <a:pPr lvl="1"/>
            <a:r>
              <a:rPr lang="en-US"/>
              <a:t>Title</a:t>
            </a:r>
          </a:p>
          <a:p>
            <a:pPr lvl="1"/>
            <a:r>
              <a:rPr lang="en-US"/>
              <a:t>Phone</a:t>
            </a:r>
          </a:p>
          <a:p>
            <a:pPr lvl="1"/>
            <a:r>
              <a:rPr lang="en-US"/>
              <a:t>first.last@squirepb.com</a:t>
            </a:r>
          </a:p>
        </p:txBody>
      </p:sp>
      <p:sp>
        <p:nvSpPr>
          <p:cNvPr id="45" name="Picture Placeholder 16">
            <a:extLst>
              <a:ext uri="{FF2B5EF4-FFF2-40B4-BE49-F238E27FC236}">
                <a16:creationId xmlns:a16="http://schemas.microsoft.com/office/drawing/2014/main" id="{9B3FCFA8-E9E5-E2DD-8499-48069E1245B1}"/>
              </a:ext>
            </a:extLst>
          </p:cNvPr>
          <p:cNvSpPr>
            <a:spLocks noGrp="1"/>
          </p:cNvSpPr>
          <p:nvPr>
            <p:ph type="pic" sz="quarter" idx="31" hasCustomPrompt="1"/>
          </p:nvPr>
        </p:nvSpPr>
        <p:spPr>
          <a:xfrm>
            <a:off x="3382963" y="2725626"/>
            <a:ext cx="731838" cy="914400"/>
          </a:xfrm>
          <a:prstGeom prst="rect">
            <a:avLst/>
          </a:prstGeom>
        </p:spPr>
        <p:txBody>
          <a:bodyPr/>
          <a:lstStyle>
            <a:lvl1pPr marL="0" indent="0">
              <a:buNone/>
              <a:defRPr sz="1000"/>
            </a:lvl1pPr>
          </a:lstStyle>
          <a:p>
            <a:r>
              <a:rPr lang="en-US"/>
              <a:t>Click to add picture</a:t>
            </a:r>
          </a:p>
        </p:txBody>
      </p:sp>
      <p:sp>
        <p:nvSpPr>
          <p:cNvPr id="46" name="Text Placeholder 32">
            <a:extLst>
              <a:ext uri="{FF2B5EF4-FFF2-40B4-BE49-F238E27FC236}">
                <a16:creationId xmlns:a16="http://schemas.microsoft.com/office/drawing/2014/main" id="{DBAE0EA4-7757-8AF2-D61D-DB0AD17EF426}"/>
              </a:ext>
            </a:extLst>
          </p:cNvPr>
          <p:cNvSpPr>
            <a:spLocks noGrp="1"/>
          </p:cNvSpPr>
          <p:nvPr>
            <p:ph type="body" sz="quarter" idx="32" hasCustomPrompt="1"/>
          </p:nvPr>
        </p:nvSpPr>
        <p:spPr>
          <a:xfrm>
            <a:off x="4137817" y="2722934"/>
            <a:ext cx="2024798" cy="914397"/>
          </a:xfrm>
          <a:prstGeom prst="rect">
            <a:avLst/>
          </a:prstGeom>
        </p:spPr>
        <p:txBody>
          <a:bodyPr/>
          <a:lstStyle>
            <a:lvl1pPr marL="0" indent="0">
              <a:lnSpc>
                <a:spcPct val="100000"/>
              </a:lnSpc>
              <a:spcBef>
                <a:spcPct val="0"/>
              </a:spcBef>
              <a:buFontTx/>
              <a:buNone/>
              <a:defRPr lang="en-US" sz="1200" b="1" kern="0" baseline="0" smtClean="0">
                <a:solidFill>
                  <a:srgbClr val="54585A"/>
                </a:solidFill>
                <a:latin typeface="+mn-lt"/>
                <a:ea typeface="+mn-ea"/>
                <a:cs typeface="+mn-cs"/>
              </a:defRPr>
            </a:lvl1pPr>
            <a:lvl2pPr marL="0" indent="0" algn="l" defTabSz="457200" rtl="0" eaLnBrk="0" fontAlgn="base" hangingPunct="0">
              <a:lnSpc>
                <a:spcPct val="100000"/>
              </a:lnSpc>
              <a:spcBef>
                <a:spcPct val="0"/>
              </a:spcBef>
              <a:spcAft>
                <a:spcPct val="0"/>
              </a:spcAft>
              <a:buClr>
                <a:schemeClr val="tx2"/>
              </a:buClr>
              <a:buFont typeface="Arial" panose="020b0604020202020204" pitchFamily="34" charset="0"/>
              <a:buNone/>
              <a:defRPr lang="en-US" sz="1200" b="0" kern="0" smtClean="0">
                <a:solidFill>
                  <a:srgbClr val="54585A"/>
                </a:solidFill>
                <a:latin typeface="+mn-lt"/>
                <a:ea typeface="+mn-ea"/>
                <a:cs typeface="+mn-cs"/>
              </a:defRPr>
            </a:lvl2pPr>
            <a:lvl3pPr marL="685800" indent="0">
              <a:buNone/>
              <a:defRPr/>
            </a:lvl3pPr>
          </a:lstStyle>
          <a:p>
            <a:pPr lvl="0"/>
            <a:r>
              <a:rPr lang="en-US"/>
              <a:t>First A. Last</a:t>
            </a:r>
          </a:p>
          <a:p>
            <a:pPr lvl="1"/>
            <a:r>
              <a:rPr lang="en-US"/>
              <a:t>Title</a:t>
            </a:r>
          </a:p>
          <a:p>
            <a:pPr lvl="1"/>
            <a:r>
              <a:rPr lang="en-US"/>
              <a:t>Phone</a:t>
            </a:r>
          </a:p>
          <a:p>
            <a:pPr lvl="1"/>
            <a:r>
              <a:rPr lang="en-US"/>
              <a:t>first.last@squirepb.com</a:t>
            </a:r>
          </a:p>
        </p:txBody>
      </p:sp>
      <p:sp>
        <p:nvSpPr>
          <p:cNvPr id="47" name="Picture Placeholder 16">
            <a:extLst>
              <a:ext uri="{FF2B5EF4-FFF2-40B4-BE49-F238E27FC236}">
                <a16:creationId xmlns:a16="http://schemas.microsoft.com/office/drawing/2014/main" id="{756D910C-3F12-615C-B55F-ED17D9295131}"/>
              </a:ext>
            </a:extLst>
          </p:cNvPr>
          <p:cNvSpPr>
            <a:spLocks noGrp="1"/>
          </p:cNvSpPr>
          <p:nvPr>
            <p:ph type="pic" sz="quarter" idx="33" hasCustomPrompt="1"/>
          </p:nvPr>
        </p:nvSpPr>
        <p:spPr>
          <a:xfrm>
            <a:off x="6298565" y="2735097"/>
            <a:ext cx="731838" cy="914400"/>
          </a:xfrm>
          <a:prstGeom prst="rect">
            <a:avLst/>
          </a:prstGeom>
        </p:spPr>
        <p:txBody>
          <a:bodyPr/>
          <a:lstStyle>
            <a:lvl1pPr marL="0" indent="0">
              <a:buNone/>
              <a:defRPr sz="1000"/>
            </a:lvl1pPr>
          </a:lstStyle>
          <a:p>
            <a:r>
              <a:rPr lang="en-US"/>
              <a:t>Click to add picture</a:t>
            </a:r>
          </a:p>
        </p:txBody>
      </p:sp>
      <p:sp>
        <p:nvSpPr>
          <p:cNvPr id="48" name="Text Placeholder 32">
            <a:extLst>
              <a:ext uri="{FF2B5EF4-FFF2-40B4-BE49-F238E27FC236}">
                <a16:creationId xmlns:a16="http://schemas.microsoft.com/office/drawing/2014/main" id="{E5D4D855-ACFF-1B9A-CA68-F87A59C8A67D}"/>
              </a:ext>
            </a:extLst>
          </p:cNvPr>
          <p:cNvSpPr>
            <a:spLocks noGrp="1"/>
          </p:cNvSpPr>
          <p:nvPr>
            <p:ph type="body" sz="quarter" idx="34" hasCustomPrompt="1"/>
          </p:nvPr>
        </p:nvSpPr>
        <p:spPr>
          <a:xfrm>
            <a:off x="7054631" y="2731557"/>
            <a:ext cx="2024798" cy="914397"/>
          </a:xfrm>
          <a:prstGeom prst="rect">
            <a:avLst/>
          </a:prstGeom>
        </p:spPr>
        <p:txBody>
          <a:bodyPr/>
          <a:lstStyle>
            <a:lvl1pPr marL="0" indent="0">
              <a:lnSpc>
                <a:spcPct val="100000"/>
              </a:lnSpc>
              <a:spcBef>
                <a:spcPct val="0"/>
              </a:spcBef>
              <a:buFontTx/>
              <a:buNone/>
              <a:defRPr lang="en-US" sz="1200" b="1" kern="0" baseline="0" smtClean="0">
                <a:solidFill>
                  <a:srgbClr val="54585A"/>
                </a:solidFill>
                <a:latin typeface="+mn-lt"/>
                <a:ea typeface="+mn-ea"/>
                <a:cs typeface="+mn-cs"/>
              </a:defRPr>
            </a:lvl1pPr>
            <a:lvl2pPr marL="0" indent="0" algn="l" defTabSz="457200" rtl="0" eaLnBrk="0" fontAlgn="base" hangingPunct="0">
              <a:lnSpc>
                <a:spcPct val="100000"/>
              </a:lnSpc>
              <a:spcBef>
                <a:spcPct val="0"/>
              </a:spcBef>
              <a:spcAft>
                <a:spcPct val="0"/>
              </a:spcAft>
              <a:buClr>
                <a:schemeClr val="tx2"/>
              </a:buClr>
              <a:buFont typeface="Arial" panose="020b0604020202020204" pitchFamily="34" charset="0"/>
              <a:buNone/>
              <a:defRPr lang="en-US" sz="1200" b="0" kern="0" smtClean="0">
                <a:solidFill>
                  <a:srgbClr val="54585A"/>
                </a:solidFill>
                <a:latin typeface="+mn-lt"/>
                <a:ea typeface="+mn-ea"/>
                <a:cs typeface="+mn-cs"/>
              </a:defRPr>
            </a:lvl2pPr>
            <a:lvl3pPr marL="685800" indent="0">
              <a:buNone/>
              <a:defRPr/>
            </a:lvl3pPr>
          </a:lstStyle>
          <a:p>
            <a:pPr lvl="0"/>
            <a:r>
              <a:rPr lang="en-US"/>
              <a:t>First A. Last</a:t>
            </a:r>
          </a:p>
          <a:p>
            <a:pPr lvl="1"/>
            <a:r>
              <a:rPr lang="en-US"/>
              <a:t>Title</a:t>
            </a:r>
          </a:p>
          <a:p>
            <a:pPr lvl="1"/>
            <a:r>
              <a:rPr lang="en-US"/>
              <a:t>Phone</a:t>
            </a:r>
          </a:p>
          <a:p>
            <a:pPr lvl="1"/>
            <a:r>
              <a:rPr lang="en-US"/>
              <a:t>first.last@squirepb.com</a:t>
            </a:r>
          </a:p>
        </p:txBody>
      </p:sp>
      <p:sp>
        <p:nvSpPr>
          <p:cNvPr id="49" name="Rectangle 1">
            <a:extLst>
              <a:ext uri="{FF2B5EF4-FFF2-40B4-BE49-F238E27FC236}">
                <a16:creationId xmlns:a16="http://schemas.microsoft.com/office/drawing/2014/main" id="{4D1AE1B1-4E05-3AA4-C67B-98D08B638B4C}"/>
              </a:ext>
            </a:extLst>
          </p:cNvPr>
          <p:cNvSpPr>
            <a:spLocks noChangeArrowheads="1"/>
          </p:cNvSpPr>
          <p:nvPr userDrawn="1"/>
        </p:nvSpPr>
        <p:spPr bwMode="auto">
          <a:xfrm>
            <a:off x="0" y="4799013"/>
            <a:ext cx="9144000" cy="350837"/>
          </a:xfrm>
          <a:prstGeom prst="rect">
            <a:avLst/>
          </a:prstGeom>
          <a:solidFill>
            <a:srgbClr val="00A69D"/>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68580" bIns="34290"/>
          <a:lstStyle>
            <a:lvl1pPr defTabSz="685800">
              <a:defRPr sz="1200" b="1">
                <a:solidFill>
                  <a:schemeClr val="tx1"/>
                </a:solidFill>
                <a:latin typeface="Arial" panose="020b0604020202020204" pitchFamily="34" charset="0"/>
                <a:ea typeface="MS PGothic" panose="020b0600070205080204" pitchFamily="34" charset="-128"/>
              </a:defRPr>
            </a:lvl1pPr>
            <a:lvl2pPr marL="742950" indent="-285750" defTabSz="685800">
              <a:defRPr sz="1200" b="1">
                <a:solidFill>
                  <a:schemeClr val="tx1"/>
                </a:solidFill>
                <a:latin typeface="Arial" panose="020b0604020202020204" pitchFamily="34" charset="0"/>
                <a:ea typeface="MS PGothic" panose="020b0600070205080204" pitchFamily="34" charset="-128"/>
              </a:defRPr>
            </a:lvl2pPr>
            <a:lvl3pPr marL="1143000" indent="-228600" defTabSz="685800">
              <a:defRPr sz="1200" b="1">
                <a:solidFill>
                  <a:schemeClr val="tx1"/>
                </a:solidFill>
                <a:latin typeface="Arial" panose="020b0604020202020204" pitchFamily="34" charset="0"/>
                <a:ea typeface="MS PGothic" panose="020b0600070205080204" pitchFamily="34" charset="-128"/>
              </a:defRPr>
            </a:lvl3pPr>
            <a:lvl4pPr marL="1600200" indent="-228600" defTabSz="685800">
              <a:defRPr sz="1200" b="1">
                <a:solidFill>
                  <a:schemeClr val="tx1"/>
                </a:solidFill>
                <a:latin typeface="Arial" panose="020b0604020202020204" pitchFamily="34" charset="0"/>
                <a:ea typeface="MS PGothic" panose="020b0600070205080204" pitchFamily="34" charset="-128"/>
              </a:defRPr>
            </a:lvl4pPr>
            <a:lvl5pPr marL="2057400" indent="-228600" defTabSz="685800">
              <a:defRPr sz="1200" b="1">
                <a:solidFill>
                  <a:schemeClr val="tx1"/>
                </a:solidFill>
                <a:latin typeface="Arial" panose="020b0604020202020204" pitchFamily="34" charset="0"/>
                <a:ea typeface="MS PGothic" panose="020b0600070205080204" pitchFamily="34" charset="-128"/>
              </a:defRPr>
            </a:lvl5pPr>
            <a:lvl6pPr marL="2514600" indent="-228600" defTabSz="6858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6858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6858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6858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900"/>
          </a:p>
        </p:txBody>
      </p:sp>
      <p:sp>
        <p:nvSpPr>
          <p:cNvPr id="50" name="Slide Number Placeholder 5">
            <a:extLst>
              <a:ext uri="{FF2B5EF4-FFF2-40B4-BE49-F238E27FC236}">
                <a16:creationId xmlns:a16="http://schemas.microsoft.com/office/drawing/2014/main" id="{CF094104-38F4-4014-869B-B61E6B82F587}"/>
              </a:ext>
            </a:extLst>
          </p:cNvPr>
          <p:cNvSpPr txBox="1"/>
          <p:nvPr userDrawn="1"/>
        </p:nvSpPr>
        <p:spPr bwMode="auto">
          <a:xfrm>
            <a:off x="7594600" y="4922838"/>
            <a:ext cx="1087438" cy="115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algn="r" eaLnBrk="1" hangingPunct="1">
              <a:defRPr/>
            </a:pPr>
            <a:fld id="{680FBBA3-7711-D64A-A1D9-21F6B034049A}" type="slidenum">
              <a:rPr lang="en-GB" sz="750" b="0" smtClean="0">
                <a:solidFill>
                  <a:srgbClr val="FFFFFF"/>
                </a:solidFill>
              </a:rPr>
              <a:pPr algn="r" eaLnBrk="1" hangingPunct="1">
                <a:defRPr/>
              </a:pPr>
              <a:t>‹#›</a:t>
            </a:fld>
            <a:endParaRPr lang="en-GB" sz="750" b="0">
              <a:solidFill>
                <a:srgbClr val="FFFFFF"/>
              </a:solidFill>
            </a:endParaRPr>
          </a:p>
        </p:txBody>
      </p:sp>
      <p:sp>
        <p:nvSpPr>
          <p:cNvPr id="51" name="Slide Number Placeholder 5">
            <a:extLst>
              <a:ext uri="{FF2B5EF4-FFF2-40B4-BE49-F238E27FC236}">
                <a16:creationId xmlns:a16="http://schemas.microsoft.com/office/drawing/2014/main" id="{DB7579E5-6873-ED3C-E919-DDE68430B8EF}"/>
              </a:ext>
            </a:extLst>
          </p:cNvPr>
          <p:cNvSpPr txBox="1"/>
          <p:nvPr userDrawn="1"/>
        </p:nvSpPr>
        <p:spPr bwMode="auto">
          <a:xfrm>
            <a:off x="457200" y="4910138"/>
            <a:ext cx="2185988" cy="13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eaLnBrk="1" hangingPunct="1">
              <a:defRPr/>
            </a:pPr>
            <a:r>
              <a:rPr lang="en-GB" sz="900" b="0" err="1">
                <a:solidFill>
                  <a:schemeClr val="bg1"/>
                </a:solidFill>
              </a:rPr>
              <a:t>squirepattonboggs.com</a:t>
            </a:r>
            <a:endParaRPr lang="en-GB" sz="900" b="0">
              <a:solidFill>
                <a:schemeClr val="bg1"/>
              </a:solidFill>
            </a:endParaRPr>
          </a:p>
        </p:txBody>
      </p:sp>
    </p:spTree>
    <p:extLst>
      <p:ext uri="{BB962C8B-B14F-4D97-AF65-F5344CB8AC3E}">
        <p14:creationId xmlns:p14="http://schemas.microsoft.com/office/powerpoint/2010/main" val="3762100767"/>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Map">
    <p:spTree>
      <p:nvGrpSpPr>
        <p:cNvPr id="1" name=""/>
        <p:cNvGrpSpPr/>
        <p:nvPr/>
      </p:nvGrpSpPr>
      <p:grpSpPr>
        <a:xfrm>
          <a:off x="0" y="0"/>
          <a:ext cx="0" cy="0"/>
        </a:xfrm>
      </p:grpSpPr>
      <p:sp>
        <p:nvSpPr>
          <p:cNvPr id="5" name="TextBox 8">
            <a:extLst>
              <a:ext uri="{FF2B5EF4-FFF2-40B4-BE49-F238E27FC236}">
                <a16:creationId xmlns:a16="http://schemas.microsoft.com/office/drawing/2014/main" id="{B650F69A-CB0C-FE19-41F2-554A2EDE35A7}"/>
              </a:ext>
            </a:extLst>
          </p:cNvPr>
          <p:cNvSpPr txBox="1">
            <a:spLocks noChangeArrowheads="1"/>
          </p:cNvSpPr>
          <p:nvPr userDrawn="1"/>
        </p:nvSpPr>
        <p:spPr bwMode="auto">
          <a:xfrm>
            <a:off x="2278063" y="398463"/>
            <a:ext cx="548227" cy="181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eaLnBrk="1" hangingPunct="1">
              <a:lnSpc>
                <a:spcPts val="1300"/>
              </a:lnSpc>
            </a:pPr>
            <a:r>
              <a:rPr lang="en-US" altLang="en-US" sz="800" b="0">
                <a:solidFill>
                  <a:srgbClr val="00A69D"/>
                </a:solidFill>
              </a:rPr>
              <a:t>Abu Dhabi</a:t>
            </a:r>
          </a:p>
          <a:p>
            <a:pPr eaLnBrk="1" hangingPunct="1">
              <a:lnSpc>
                <a:spcPts val="1300"/>
              </a:lnSpc>
            </a:pPr>
            <a:r>
              <a:rPr lang="en-US" altLang="en-US" sz="800" b="0">
                <a:solidFill>
                  <a:srgbClr val="00A69D"/>
                </a:solidFill>
              </a:rPr>
              <a:t>Atlanta</a:t>
            </a:r>
          </a:p>
          <a:p>
            <a:pPr eaLnBrk="1" hangingPunct="1">
              <a:lnSpc>
                <a:spcPts val="1300"/>
              </a:lnSpc>
            </a:pPr>
            <a:r>
              <a:rPr lang="en-US" altLang="en-US" sz="800" b="0">
                <a:solidFill>
                  <a:srgbClr val="00A69D"/>
                </a:solidFill>
              </a:rPr>
              <a:t>Beijing</a:t>
            </a:r>
          </a:p>
          <a:p>
            <a:pPr eaLnBrk="1" hangingPunct="1">
              <a:lnSpc>
                <a:spcPts val="1300"/>
              </a:lnSpc>
            </a:pPr>
            <a:r>
              <a:rPr lang="en-US" altLang="en-US" sz="800" b="0">
                <a:solidFill>
                  <a:srgbClr val="00A69D"/>
                </a:solidFill>
              </a:rPr>
              <a:t>Berlin</a:t>
            </a:r>
          </a:p>
          <a:p>
            <a:pPr eaLnBrk="1" hangingPunct="1">
              <a:lnSpc>
                <a:spcPts val="1300"/>
              </a:lnSpc>
            </a:pPr>
            <a:r>
              <a:rPr lang="en-US" altLang="en-US" sz="800" b="0">
                <a:solidFill>
                  <a:srgbClr val="00A69D"/>
                </a:solidFill>
              </a:rPr>
              <a:t>Birmingham</a:t>
            </a:r>
          </a:p>
          <a:p>
            <a:pPr eaLnBrk="1" hangingPunct="1">
              <a:lnSpc>
                <a:spcPts val="1300"/>
              </a:lnSpc>
            </a:pPr>
            <a:r>
              <a:rPr lang="en-US" altLang="en-US" sz="800" b="0">
                <a:solidFill>
                  <a:srgbClr val="00A69D"/>
                </a:solidFill>
              </a:rPr>
              <a:t>Böblingen</a:t>
            </a:r>
          </a:p>
          <a:p>
            <a:pPr eaLnBrk="1" hangingPunct="1">
              <a:lnSpc>
                <a:spcPts val="1300"/>
              </a:lnSpc>
            </a:pPr>
            <a:r>
              <a:rPr lang="en-US" altLang="en-US" sz="800" b="0">
                <a:solidFill>
                  <a:srgbClr val="00A69D"/>
                </a:solidFill>
              </a:rPr>
              <a:t>Bratislava</a:t>
            </a:r>
          </a:p>
          <a:p>
            <a:pPr eaLnBrk="1" hangingPunct="1">
              <a:lnSpc>
                <a:spcPts val="1300"/>
              </a:lnSpc>
            </a:pPr>
            <a:r>
              <a:rPr lang="en-US" altLang="en-US" sz="800" b="0">
                <a:solidFill>
                  <a:srgbClr val="00A69D"/>
                </a:solidFill>
              </a:rPr>
              <a:t>Brussels</a:t>
            </a:r>
          </a:p>
          <a:p>
            <a:pPr eaLnBrk="1" hangingPunct="1">
              <a:lnSpc>
                <a:spcPts val="1300"/>
              </a:lnSpc>
            </a:pPr>
            <a:r>
              <a:rPr lang="en-US" altLang="en-US" sz="800" b="0">
                <a:solidFill>
                  <a:srgbClr val="00A69D"/>
                </a:solidFill>
              </a:rPr>
              <a:t>Cincinnati</a:t>
            </a:r>
          </a:p>
          <a:p>
            <a:pPr eaLnBrk="1" hangingPunct="1">
              <a:lnSpc>
                <a:spcPts val="1300"/>
              </a:lnSpc>
            </a:pPr>
            <a:r>
              <a:rPr lang="en-US" altLang="en-US" sz="800" b="0">
                <a:solidFill>
                  <a:srgbClr val="00A69D"/>
                </a:solidFill>
              </a:rPr>
              <a:t>Cleveland</a:t>
            </a:r>
          </a:p>
          <a:p>
            <a:pPr eaLnBrk="1" hangingPunct="1">
              <a:lnSpc>
                <a:spcPts val="1300"/>
              </a:lnSpc>
            </a:pPr>
            <a:r>
              <a:rPr lang="en-US" altLang="en-US" sz="800" b="0">
                <a:solidFill>
                  <a:srgbClr val="00A69D"/>
                </a:solidFill>
              </a:rPr>
              <a:t>Columbus</a:t>
            </a:r>
          </a:p>
        </p:txBody>
      </p:sp>
      <p:sp>
        <p:nvSpPr>
          <p:cNvPr id="6" name="TextBox 10">
            <a:extLst>
              <a:ext uri="{FF2B5EF4-FFF2-40B4-BE49-F238E27FC236}">
                <a16:creationId xmlns:a16="http://schemas.microsoft.com/office/drawing/2014/main" id="{C5519AF6-FB71-39D8-7D93-8678E328D0A3}"/>
              </a:ext>
            </a:extLst>
          </p:cNvPr>
          <p:cNvSpPr txBox="1">
            <a:spLocks noChangeArrowheads="1"/>
          </p:cNvSpPr>
          <p:nvPr userDrawn="1"/>
        </p:nvSpPr>
        <p:spPr bwMode="auto">
          <a:xfrm>
            <a:off x="7371086" y="398463"/>
            <a:ext cx="12423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eaLnBrk="1" hangingPunct="1">
              <a:lnSpc>
                <a:spcPts val="1200"/>
              </a:lnSpc>
            </a:pPr>
            <a:r>
              <a:rPr lang="en-US" altLang="en-US" sz="800" b="0">
                <a:solidFill>
                  <a:srgbClr val="464749"/>
                </a:solidFill>
              </a:rPr>
              <a:t>Africa</a:t>
            </a:r>
          </a:p>
          <a:p>
            <a:pPr eaLnBrk="1" hangingPunct="1">
              <a:lnSpc>
                <a:spcPts val="1200"/>
              </a:lnSpc>
            </a:pPr>
            <a:r>
              <a:rPr lang="en-US" altLang="en-US" sz="800" b="0">
                <a:solidFill>
                  <a:srgbClr val="464749"/>
                </a:solidFill>
              </a:rPr>
              <a:t>Brazil</a:t>
            </a:r>
          </a:p>
          <a:p>
            <a:pPr eaLnBrk="1" hangingPunct="1">
              <a:lnSpc>
                <a:spcPts val="1200"/>
              </a:lnSpc>
            </a:pPr>
            <a:r>
              <a:rPr lang="en-US" altLang="en-US" sz="800" b="0">
                <a:solidFill>
                  <a:srgbClr val="464749"/>
                </a:solidFill>
              </a:rPr>
              <a:t>Caribbean/Central America</a:t>
            </a:r>
          </a:p>
          <a:p>
            <a:pPr eaLnBrk="1" hangingPunct="1">
              <a:lnSpc>
                <a:spcPts val="1200"/>
              </a:lnSpc>
            </a:pPr>
            <a:r>
              <a:rPr lang="en-US" altLang="en-US" sz="800" b="0">
                <a:solidFill>
                  <a:srgbClr val="464749"/>
                </a:solidFill>
              </a:rPr>
              <a:t>India</a:t>
            </a:r>
          </a:p>
          <a:p>
            <a:pPr eaLnBrk="1" hangingPunct="1">
              <a:lnSpc>
                <a:spcPts val="1200"/>
              </a:lnSpc>
            </a:pPr>
            <a:r>
              <a:rPr lang="en-US" altLang="en-US" sz="800" b="0">
                <a:solidFill>
                  <a:srgbClr val="464749"/>
                </a:solidFill>
              </a:rPr>
              <a:t>Israel</a:t>
            </a:r>
          </a:p>
          <a:p>
            <a:pPr eaLnBrk="1" hangingPunct="1">
              <a:lnSpc>
                <a:spcPts val="1200"/>
              </a:lnSpc>
            </a:pPr>
            <a:r>
              <a:rPr lang="en-US" altLang="en-US" sz="800" b="0">
                <a:solidFill>
                  <a:srgbClr val="464749"/>
                </a:solidFill>
              </a:rPr>
              <a:t>Mexico</a:t>
            </a:r>
          </a:p>
        </p:txBody>
      </p:sp>
      <p:sp>
        <p:nvSpPr>
          <p:cNvPr id="7" name="Rectangle 13">
            <a:extLst>
              <a:ext uri="{FF2B5EF4-FFF2-40B4-BE49-F238E27FC236}">
                <a16:creationId xmlns:a16="http://schemas.microsoft.com/office/drawing/2014/main" id="{027ECF2E-A5E5-553D-FADA-B00E33BCCD12}"/>
              </a:ext>
            </a:extLst>
          </p:cNvPr>
          <p:cNvSpPr>
            <a:spLocks noChangeArrowheads="1"/>
          </p:cNvSpPr>
          <p:nvPr userDrawn="1"/>
        </p:nvSpPr>
        <p:spPr bwMode="auto">
          <a:xfrm>
            <a:off x="2278063" y="4613275"/>
            <a:ext cx="92075" cy="93663"/>
          </a:xfrm>
          <a:prstGeom prst="rect">
            <a:avLst/>
          </a:prstGeom>
          <a:solidFill>
            <a:srgbClr val="00A69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defTabSz="914400" eaLnBrk="1" hangingPunct="1"/>
            <a:endParaRPr lang="en-US" altLang="en-US"/>
          </a:p>
        </p:txBody>
      </p:sp>
      <p:sp>
        <p:nvSpPr>
          <p:cNvPr id="8" name="Rectangle 14">
            <a:extLst>
              <a:ext uri="{FF2B5EF4-FFF2-40B4-BE49-F238E27FC236}">
                <a16:creationId xmlns:a16="http://schemas.microsoft.com/office/drawing/2014/main" id="{5EF0DB23-9F92-9FBF-D22C-869567035265}"/>
              </a:ext>
            </a:extLst>
          </p:cNvPr>
          <p:cNvSpPr>
            <a:spLocks noChangeArrowheads="1"/>
          </p:cNvSpPr>
          <p:nvPr userDrawn="1"/>
        </p:nvSpPr>
        <p:spPr bwMode="auto">
          <a:xfrm>
            <a:off x="2278063" y="4851400"/>
            <a:ext cx="92075" cy="92075"/>
          </a:xfrm>
          <a:prstGeom prst="rect">
            <a:avLst/>
          </a:prstGeom>
          <a:solidFill>
            <a:srgbClr val="46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defTabSz="914400" eaLnBrk="1" hangingPunct="1"/>
            <a:endParaRPr lang="en-US" altLang="en-US"/>
          </a:p>
        </p:txBody>
      </p:sp>
      <p:sp>
        <p:nvSpPr>
          <p:cNvPr id="9" name="TextBox 15">
            <a:extLst>
              <a:ext uri="{FF2B5EF4-FFF2-40B4-BE49-F238E27FC236}">
                <a16:creationId xmlns:a16="http://schemas.microsoft.com/office/drawing/2014/main" id="{99B56956-0747-A54D-01AA-964063AE86CB}"/>
              </a:ext>
            </a:extLst>
          </p:cNvPr>
          <p:cNvSpPr txBox="1">
            <a:spLocks noChangeArrowheads="1"/>
          </p:cNvSpPr>
          <p:nvPr userDrawn="1"/>
        </p:nvSpPr>
        <p:spPr bwMode="auto">
          <a:xfrm>
            <a:off x="4700588" y="398463"/>
            <a:ext cx="567463" cy="181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eaLnBrk="1" hangingPunct="1">
              <a:lnSpc>
                <a:spcPts val="1300"/>
              </a:lnSpc>
            </a:pPr>
            <a:r>
              <a:rPr lang="en-US" altLang="en-US" sz="800" b="0">
                <a:solidFill>
                  <a:srgbClr val="00A69D"/>
                </a:solidFill>
              </a:rPr>
              <a:t>Manchester </a:t>
            </a:r>
          </a:p>
          <a:p>
            <a:pPr eaLnBrk="1" hangingPunct="1">
              <a:lnSpc>
                <a:spcPts val="1300"/>
              </a:lnSpc>
            </a:pPr>
            <a:r>
              <a:rPr lang="en-US" altLang="en-US" sz="800" b="0">
                <a:solidFill>
                  <a:srgbClr val="00A69D"/>
                </a:solidFill>
              </a:rPr>
              <a:t>Miami</a:t>
            </a:r>
          </a:p>
          <a:p>
            <a:pPr eaLnBrk="1" hangingPunct="1">
              <a:lnSpc>
                <a:spcPts val="1300"/>
              </a:lnSpc>
            </a:pPr>
            <a:r>
              <a:rPr lang="en-US" altLang="en-US" sz="800" b="0">
                <a:solidFill>
                  <a:srgbClr val="00A69D"/>
                </a:solidFill>
              </a:rPr>
              <a:t>Milan</a:t>
            </a:r>
          </a:p>
          <a:p>
            <a:pPr eaLnBrk="1" hangingPunct="1">
              <a:lnSpc>
                <a:spcPts val="1300"/>
              </a:lnSpc>
            </a:pPr>
            <a:r>
              <a:rPr lang="en-US" altLang="en-US" sz="800" b="0">
                <a:solidFill>
                  <a:srgbClr val="00A69D"/>
                </a:solidFill>
              </a:rPr>
              <a:t>Moscow</a:t>
            </a:r>
          </a:p>
          <a:p>
            <a:pPr eaLnBrk="1" hangingPunct="1">
              <a:lnSpc>
                <a:spcPts val="1300"/>
              </a:lnSpc>
            </a:pPr>
            <a:r>
              <a:rPr lang="en-US" altLang="en-US" sz="800" b="0">
                <a:solidFill>
                  <a:srgbClr val="00A69D"/>
                </a:solidFill>
              </a:rPr>
              <a:t>New Jersey</a:t>
            </a:r>
          </a:p>
          <a:p>
            <a:pPr eaLnBrk="1" hangingPunct="1">
              <a:lnSpc>
                <a:spcPts val="1300"/>
              </a:lnSpc>
            </a:pPr>
            <a:r>
              <a:rPr lang="en-US" altLang="en-US" sz="800" b="0">
                <a:solidFill>
                  <a:srgbClr val="00A69D"/>
                </a:solidFill>
              </a:rPr>
              <a:t>New York</a:t>
            </a:r>
          </a:p>
          <a:p>
            <a:pPr eaLnBrk="1" hangingPunct="1">
              <a:lnSpc>
                <a:spcPts val="1300"/>
              </a:lnSpc>
            </a:pPr>
            <a:r>
              <a:rPr lang="en-US" altLang="en-US" sz="800" b="0">
                <a:solidFill>
                  <a:srgbClr val="00A69D"/>
                </a:solidFill>
              </a:rPr>
              <a:t>Palo Alto</a:t>
            </a:r>
          </a:p>
          <a:p>
            <a:pPr eaLnBrk="1" hangingPunct="1">
              <a:lnSpc>
                <a:spcPts val="1300"/>
              </a:lnSpc>
            </a:pPr>
            <a:r>
              <a:rPr lang="en-US" altLang="en-US" sz="800" b="0">
                <a:solidFill>
                  <a:srgbClr val="00A69D"/>
                </a:solidFill>
              </a:rPr>
              <a:t>Paris</a:t>
            </a:r>
          </a:p>
          <a:p>
            <a:pPr eaLnBrk="1" hangingPunct="1">
              <a:lnSpc>
                <a:spcPts val="1300"/>
              </a:lnSpc>
            </a:pPr>
            <a:r>
              <a:rPr lang="en-US" altLang="en-US" sz="800" b="0">
                <a:solidFill>
                  <a:srgbClr val="00A69D"/>
                </a:solidFill>
              </a:rPr>
              <a:t>Perth</a:t>
            </a:r>
          </a:p>
          <a:p>
            <a:pPr eaLnBrk="1" hangingPunct="1">
              <a:lnSpc>
                <a:spcPts val="1300"/>
              </a:lnSpc>
            </a:pPr>
            <a:r>
              <a:rPr lang="en-US" altLang="en-US" sz="800" b="0">
                <a:solidFill>
                  <a:srgbClr val="00A69D"/>
                </a:solidFill>
              </a:rPr>
              <a:t>Phoenix</a:t>
            </a:r>
          </a:p>
          <a:p>
            <a:pPr eaLnBrk="1" hangingPunct="1">
              <a:lnSpc>
                <a:spcPts val="1300"/>
              </a:lnSpc>
            </a:pPr>
            <a:r>
              <a:rPr lang="en-US" altLang="en-US" sz="800" b="0">
                <a:solidFill>
                  <a:srgbClr val="00A69D"/>
                </a:solidFill>
              </a:rPr>
              <a:t>Prague</a:t>
            </a:r>
          </a:p>
        </p:txBody>
      </p:sp>
      <p:sp>
        <p:nvSpPr>
          <p:cNvPr id="10" name="TextBox 15">
            <a:extLst>
              <a:ext uri="{FF2B5EF4-FFF2-40B4-BE49-F238E27FC236}">
                <a16:creationId xmlns:a16="http://schemas.microsoft.com/office/drawing/2014/main" id="{009FB6AA-1C9F-40C3-0689-71EDC8FE65B2}"/>
              </a:ext>
            </a:extLst>
          </p:cNvPr>
          <p:cNvSpPr txBox="1">
            <a:spLocks noChangeArrowheads="1"/>
          </p:cNvSpPr>
          <p:nvPr userDrawn="1"/>
        </p:nvSpPr>
        <p:spPr bwMode="auto">
          <a:xfrm>
            <a:off x="3489325" y="398463"/>
            <a:ext cx="569067" cy="181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eaLnBrk="1" hangingPunct="1">
              <a:lnSpc>
                <a:spcPts val="1300"/>
              </a:lnSpc>
            </a:pPr>
            <a:r>
              <a:rPr lang="en-US" altLang="en-US" sz="800" b="0">
                <a:solidFill>
                  <a:srgbClr val="00A69D"/>
                </a:solidFill>
              </a:rPr>
              <a:t>Dallas</a:t>
            </a:r>
          </a:p>
          <a:p>
            <a:pPr eaLnBrk="1" hangingPunct="1">
              <a:lnSpc>
                <a:spcPts val="1300"/>
              </a:lnSpc>
            </a:pPr>
            <a:r>
              <a:rPr lang="en-US" altLang="en-US" sz="800" b="0">
                <a:solidFill>
                  <a:srgbClr val="00A69D"/>
                </a:solidFill>
              </a:rPr>
              <a:t>Darwin</a:t>
            </a:r>
          </a:p>
          <a:p>
            <a:pPr eaLnBrk="1" hangingPunct="1">
              <a:lnSpc>
                <a:spcPts val="1300"/>
              </a:lnSpc>
            </a:pPr>
            <a:r>
              <a:rPr lang="en-US" altLang="en-US" sz="800" b="0">
                <a:solidFill>
                  <a:srgbClr val="00A69D"/>
                </a:solidFill>
              </a:rPr>
              <a:t>Denver</a:t>
            </a:r>
          </a:p>
          <a:p>
            <a:pPr eaLnBrk="1" hangingPunct="1">
              <a:lnSpc>
                <a:spcPts val="1300"/>
              </a:lnSpc>
            </a:pPr>
            <a:r>
              <a:rPr lang="en-US" altLang="en-US" sz="800" b="0">
                <a:solidFill>
                  <a:srgbClr val="00A69D"/>
                </a:solidFill>
              </a:rPr>
              <a:t>Dubai</a:t>
            </a:r>
          </a:p>
          <a:p>
            <a:pPr eaLnBrk="1" hangingPunct="1">
              <a:lnSpc>
                <a:spcPts val="1300"/>
              </a:lnSpc>
            </a:pPr>
            <a:r>
              <a:rPr lang="en-US" altLang="en-US" sz="800" b="0">
                <a:solidFill>
                  <a:srgbClr val="00A69D"/>
                </a:solidFill>
              </a:rPr>
              <a:t>Frankfurt</a:t>
            </a:r>
          </a:p>
          <a:p>
            <a:pPr eaLnBrk="1" hangingPunct="1">
              <a:lnSpc>
                <a:spcPts val="1300"/>
              </a:lnSpc>
            </a:pPr>
            <a:r>
              <a:rPr lang="en-US" altLang="en-US" sz="800" b="0">
                <a:solidFill>
                  <a:srgbClr val="00A69D"/>
                </a:solidFill>
              </a:rPr>
              <a:t>Hong Kong</a:t>
            </a:r>
          </a:p>
          <a:p>
            <a:pPr eaLnBrk="1" hangingPunct="1">
              <a:lnSpc>
                <a:spcPts val="1300"/>
              </a:lnSpc>
            </a:pPr>
            <a:r>
              <a:rPr lang="en-US" altLang="en-US" sz="800" b="0">
                <a:solidFill>
                  <a:srgbClr val="00A69D"/>
                </a:solidFill>
              </a:rPr>
              <a:t>Houston</a:t>
            </a:r>
          </a:p>
          <a:p>
            <a:pPr eaLnBrk="1" hangingPunct="1">
              <a:lnSpc>
                <a:spcPts val="1300"/>
              </a:lnSpc>
            </a:pPr>
            <a:r>
              <a:rPr lang="en-US" altLang="en-US" sz="800" b="0">
                <a:solidFill>
                  <a:srgbClr val="00A69D"/>
                </a:solidFill>
              </a:rPr>
              <a:t>Leeds</a:t>
            </a:r>
          </a:p>
          <a:p>
            <a:pPr eaLnBrk="1" hangingPunct="1">
              <a:lnSpc>
                <a:spcPts val="1300"/>
              </a:lnSpc>
            </a:pPr>
            <a:r>
              <a:rPr lang="en-US" altLang="en-US" sz="800" b="0">
                <a:solidFill>
                  <a:srgbClr val="00A69D"/>
                </a:solidFill>
              </a:rPr>
              <a:t>London</a:t>
            </a:r>
          </a:p>
          <a:p>
            <a:pPr eaLnBrk="1" hangingPunct="1">
              <a:lnSpc>
                <a:spcPts val="1300"/>
              </a:lnSpc>
            </a:pPr>
            <a:r>
              <a:rPr lang="en-US" altLang="en-US" sz="800" b="0">
                <a:solidFill>
                  <a:srgbClr val="00A69D"/>
                </a:solidFill>
              </a:rPr>
              <a:t>Los Angeles</a:t>
            </a:r>
          </a:p>
          <a:p>
            <a:pPr eaLnBrk="1" hangingPunct="1">
              <a:lnSpc>
                <a:spcPts val="1300"/>
              </a:lnSpc>
            </a:pPr>
            <a:r>
              <a:rPr lang="en-US" altLang="en-US" sz="800" b="0">
                <a:solidFill>
                  <a:srgbClr val="00A69D"/>
                </a:solidFill>
              </a:rPr>
              <a:t>Madrid</a:t>
            </a:r>
          </a:p>
        </p:txBody>
      </p:sp>
      <p:sp>
        <p:nvSpPr>
          <p:cNvPr id="11" name="TextBox 15">
            <a:extLst>
              <a:ext uri="{FF2B5EF4-FFF2-40B4-BE49-F238E27FC236}">
                <a16:creationId xmlns:a16="http://schemas.microsoft.com/office/drawing/2014/main" id="{0F5AD086-A7E0-863F-4DE2-261C8DD91BDD}"/>
              </a:ext>
            </a:extLst>
          </p:cNvPr>
          <p:cNvSpPr txBox="1">
            <a:spLocks noChangeArrowheads="1"/>
          </p:cNvSpPr>
          <p:nvPr userDrawn="1"/>
        </p:nvSpPr>
        <p:spPr bwMode="auto">
          <a:xfrm>
            <a:off x="5911850" y="398463"/>
            <a:ext cx="721351" cy="181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eaLnBrk="1" hangingPunct="1">
              <a:lnSpc>
                <a:spcPts val="1300"/>
              </a:lnSpc>
            </a:pPr>
            <a:r>
              <a:rPr lang="en-US" altLang="en-US" sz="800" b="0">
                <a:solidFill>
                  <a:srgbClr val="00A69D"/>
                </a:solidFill>
              </a:rPr>
              <a:t>Riyadh</a:t>
            </a:r>
          </a:p>
          <a:p>
            <a:pPr eaLnBrk="1" hangingPunct="1">
              <a:lnSpc>
                <a:spcPts val="1300"/>
              </a:lnSpc>
            </a:pPr>
            <a:r>
              <a:rPr lang="en-US" altLang="en-US" sz="800" b="0">
                <a:solidFill>
                  <a:srgbClr val="00A69D"/>
                </a:solidFill>
              </a:rPr>
              <a:t>San Francisco</a:t>
            </a:r>
          </a:p>
          <a:p>
            <a:pPr eaLnBrk="1" hangingPunct="1">
              <a:lnSpc>
                <a:spcPts val="1300"/>
              </a:lnSpc>
            </a:pPr>
            <a:r>
              <a:rPr lang="en-US" altLang="en-US" sz="800" b="0">
                <a:solidFill>
                  <a:srgbClr val="00A69D"/>
                </a:solidFill>
              </a:rPr>
              <a:t>Santo Domingo</a:t>
            </a:r>
          </a:p>
          <a:p>
            <a:pPr eaLnBrk="1" hangingPunct="1">
              <a:lnSpc>
                <a:spcPts val="1300"/>
              </a:lnSpc>
            </a:pPr>
            <a:r>
              <a:rPr lang="en-US" altLang="en-US" sz="800" b="0">
                <a:solidFill>
                  <a:srgbClr val="00A69D"/>
                </a:solidFill>
              </a:rPr>
              <a:t>Seoul</a:t>
            </a:r>
          </a:p>
          <a:p>
            <a:pPr eaLnBrk="1" hangingPunct="1">
              <a:lnSpc>
                <a:spcPts val="1300"/>
              </a:lnSpc>
            </a:pPr>
            <a:r>
              <a:rPr lang="en-US" altLang="en-US" sz="800" b="0">
                <a:solidFill>
                  <a:srgbClr val="00A69D"/>
                </a:solidFill>
              </a:rPr>
              <a:t>Shanghai</a:t>
            </a:r>
          </a:p>
          <a:p>
            <a:pPr eaLnBrk="1" hangingPunct="1">
              <a:lnSpc>
                <a:spcPts val="1300"/>
              </a:lnSpc>
            </a:pPr>
            <a:r>
              <a:rPr lang="en-US" altLang="en-US" sz="800" b="0">
                <a:solidFill>
                  <a:srgbClr val="00A69D"/>
                </a:solidFill>
              </a:rPr>
              <a:t>Singapore</a:t>
            </a:r>
          </a:p>
          <a:p>
            <a:pPr eaLnBrk="1" hangingPunct="1">
              <a:lnSpc>
                <a:spcPts val="1300"/>
              </a:lnSpc>
            </a:pPr>
            <a:r>
              <a:rPr lang="en-US" altLang="en-US" sz="800" b="0">
                <a:solidFill>
                  <a:srgbClr val="00A69D"/>
                </a:solidFill>
              </a:rPr>
              <a:t>Sydney</a:t>
            </a:r>
          </a:p>
          <a:p>
            <a:pPr eaLnBrk="1" hangingPunct="1">
              <a:lnSpc>
                <a:spcPts val="1300"/>
              </a:lnSpc>
            </a:pPr>
            <a:r>
              <a:rPr lang="en-US" altLang="en-US" sz="800" b="0">
                <a:solidFill>
                  <a:srgbClr val="00A69D"/>
                </a:solidFill>
              </a:rPr>
              <a:t>Tampa</a:t>
            </a:r>
          </a:p>
          <a:p>
            <a:pPr eaLnBrk="1" hangingPunct="1">
              <a:lnSpc>
                <a:spcPts val="1300"/>
              </a:lnSpc>
            </a:pPr>
            <a:r>
              <a:rPr lang="en-US" altLang="en-US" sz="800" b="0">
                <a:solidFill>
                  <a:srgbClr val="00A69D"/>
                </a:solidFill>
              </a:rPr>
              <a:t>Tokyo</a:t>
            </a:r>
          </a:p>
          <a:p>
            <a:pPr eaLnBrk="1" hangingPunct="1">
              <a:lnSpc>
                <a:spcPts val="1300"/>
              </a:lnSpc>
            </a:pPr>
            <a:r>
              <a:rPr lang="en-US" altLang="en-US" sz="800" b="0">
                <a:solidFill>
                  <a:srgbClr val="00A69D"/>
                </a:solidFill>
              </a:rPr>
              <a:t>Warsaw</a:t>
            </a:r>
          </a:p>
          <a:p>
            <a:pPr eaLnBrk="1" hangingPunct="1">
              <a:lnSpc>
                <a:spcPts val="1300"/>
              </a:lnSpc>
            </a:pPr>
            <a:r>
              <a:rPr lang="en-US" altLang="en-US" sz="800" b="0">
                <a:solidFill>
                  <a:srgbClr val="00A69D"/>
                </a:solidFill>
              </a:rPr>
              <a:t>Washington DC</a:t>
            </a:r>
          </a:p>
        </p:txBody>
      </p:sp>
      <p:sp>
        <p:nvSpPr>
          <p:cNvPr id="12" name="TextBox 1">
            <a:extLst>
              <a:ext uri="{FF2B5EF4-FFF2-40B4-BE49-F238E27FC236}">
                <a16:creationId xmlns:a16="http://schemas.microsoft.com/office/drawing/2014/main" id="{F5FEFB36-F7D0-248E-5918-3F195712A966}"/>
              </a:ext>
            </a:extLst>
          </p:cNvPr>
          <p:cNvSpPr txBox="1">
            <a:spLocks noChangeArrowheads="1"/>
          </p:cNvSpPr>
          <p:nvPr userDrawn="1"/>
        </p:nvSpPr>
        <p:spPr bwMode="auto">
          <a:xfrm>
            <a:off x="2430463" y="4598988"/>
            <a:ext cx="7048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b="0">
                <a:solidFill>
                  <a:srgbClr val="00A69D"/>
                </a:solidFill>
              </a:rPr>
              <a:t>Office locations</a:t>
            </a:r>
          </a:p>
        </p:txBody>
      </p:sp>
      <p:sp>
        <p:nvSpPr>
          <p:cNvPr id="13" name="TextBox 14">
            <a:extLst>
              <a:ext uri="{FF2B5EF4-FFF2-40B4-BE49-F238E27FC236}">
                <a16:creationId xmlns:a16="http://schemas.microsoft.com/office/drawing/2014/main" id="{B8F37498-FD99-23E2-440A-3FF3E3A24E7C}"/>
              </a:ext>
            </a:extLst>
          </p:cNvPr>
          <p:cNvSpPr txBox="1">
            <a:spLocks noChangeArrowheads="1"/>
          </p:cNvSpPr>
          <p:nvPr userDrawn="1"/>
        </p:nvSpPr>
        <p:spPr bwMode="auto">
          <a:xfrm>
            <a:off x="2430463" y="4835525"/>
            <a:ext cx="17446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b="1">
                <a:solidFill>
                  <a:schemeClr val="tx1"/>
                </a:solidFill>
                <a:latin typeface="Arial" panose="020b0604020202020204" pitchFamily="34" charset="0"/>
                <a:ea typeface="MS PGothic" panose="020b0600070205080204" pitchFamily="34" charset="-128"/>
              </a:defRPr>
            </a:lvl1pPr>
            <a:lvl2pPr marL="742950" indent="-285750">
              <a:defRPr sz="1200" b="1">
                <a:solidFill>
                  <a:schemeClr val="tx1"/>
                </a:solidFill>
                <a:latin typeface="Arial" panose="020b0604020202020204" pitchFamily="34" charset="0"/>
                <a:ea typeface="MS PGothic" panose="020b0600070205080204" pitchFamily="34" charset="-128"/>
              </a:defRPr>
            </a:lvl2pPr>
            <a:lvl3pPr marL="1143000" indent="-228600">
              <a:defRPr sz="1200" b="1">
                <a:solidFill>
                  <a:schemeClr val="tx1"/>
                </a:solidFill>
                <a:latin typeface="Arial" panose="020b0604020202020204" pitchFamily="34" charset="0"/>
                <a:ea typeface="MS PGothic" panose="020b0600070205080204" pitchFamily="34" charset="-128"/>
              </a:defRPr>
            </a:lvl3pPr>
            <a:lvl4pPr marL="1600200" indent="-228600">
              <a:defRPr sz="1200" b="1">
                <a:solidFill>
                  <a:schemeClr val="tx1"/>
                </a:solidFill>
                <a:latin typeface="Arial" panose="020b0604020202020204" pitchFamily="34" charset="0"/>
                <a:ea typeface="MS PGothic" panose="020b0600070205080204" pitchFamily="34" charset="-128"/>
              </a:defRPr>
            </a:lvl4pPr>
            <a:lvl5pPr marL="2057400" indent="-228600">
              <a:defRPr sz="12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b="0">
                <a:solidFill>
                  <a:srgbClr val="333333"/>
                </a:solidFill>
              </a:rPr>
              <a:t>Regional desks and strategic alliances</a:t>
            </a:r>
          </a:p>
        </p:txBody>
      </p:sp>
      <p:pic>
        <p:nvPicPr>
          <p:cNvPr id="14" name="Picture 13">
            <a:extLst>
              <a:ext uri="{FF2B5EF4-FFF2-40B4-BE49-F238E27FC236}">
                <a16:creationId xmlns:a16="http://schemas.microsoft.com/office/drawing/2014/main" id="{CF2C7F02-139D-4227-E91A-8B34F6517C2D}"/>
              </a:ext>
            </a:extLst>
          </p:cNvPr>
          <p:cNvPicPr>
            <a:picLocks noChangeAspect="1"/>
          </p:cNvPicPr>
          <p:nvPr userDrawn="1"/>
        </p:nvPicPr>
        <p:blipFill>
          <a:blip r:embed="rId1">
            <a:extLst>
              <a:ext uri="{28A0092B-C50C-407E-A947-70E740481C1C}">
                <a14:useLocalDpi xmlns:a14="http://schemas.microsoft.com/office/drawing/2010/main" val="0"/>
              </a:ext>
            </a:extLst>
          </a:blip>
          <a:srcRect l="5852" t="33263" r="6225" b="32491"/>
          <a:stretch>
            <a:fillRect/>
          </a:stretch>
        </p:blipFill>
        <p:spPr>
          <a:xfrm>
            <a:off x="4058392" y="2320978"/>
            <a:ext cx="4785908" cy="2636785"/>
          </a:xfrm>
          <a:prstGeom prst="rect">
            <a:avLst/>
          </a:prstGeom>
        </p:spPr>
      </p:pic>
      <p:sp>
        <p:nvSpPr>
          <p:cNvPr id="15" name="Rectangle 14">
            <a:extLst>
              <a:ext uri="{FF2B5EF4-FFF2-40B4-BE49-F238E27FC236}">
                <a16:creationId xmlns:a16="http://schemas.microsoft.com/office/drawing/2014/main" id="{566A46E8-3E16-A247-AD57-6FA100A7661A}"/>
              </a:ext>
            </a:extLst>
          </p:cNvPr>
          <p:cNvSpPr>
            <a:spLocks noChangeArrowheads="1"/>
          </p:cNvSpPr>
          <p:nvPr userDrawn="1"/>
        </p:nvSpPr>
        <p:spPr bwMode="auto">
          <a:xfrm flipH="1">
            <a:off x="0" y="0"/>
            <a:ext cx="2058988" cy="514350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pic>
        <p:nvPicPr>
          <p:cNvPr id="16" name="Picture 2" descr="SqPB Logo - Reverse (white).png">
            <a:extLst>
              <a:ext uri="{FF2B5EF4-FFF2-40B4-BE49-F238E27FC236}">
                <a16:creationId xmlns:a16="http://schemas.microsoft.com/office/drawing/2014/main" id="{A5EFA09B-D148-88A4-883A-26E91DC5F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57200" y="457200"/>
            <a:ext cx="11160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a:extLst>
              <a:ext uri="{FF2B5EF4-FFF2-40B4-BE49-F238E27FC236}">
                <a16:creationId xmlns:a16="http://schemas.microsoft.com/office/drawing/2014/main" id="{D41B7B78-06A7-5FC4-74EE-4536E33F57BD}"/>
              </a:ext>
            </a:extLst>
          </p:cNvPr>
          <p:cNvSpPr>
            <a:spLocks noGrp="1" noChangeArrowheads="1"/>
          </p:cNvSpPr>
          <p:nvPr>
            <p:ph type="ctrTitle" sz="quarter" hasCustomPrompt="1"/>
          </p:nvPr>
        </p:nvSpPr>
        <p:spPr>
          <a:xfrm>
            <a:off x="1" y="1405261"/>
            <a:ext cx="2059588" cy="276999"/>
          </a:xfrm>
          <a:prstGeom prst="rect">
            <a:avLst/>
          </a:prstGeom>
        </p:spPr>
        <p:txBody>
          <a:bodyPr wrap="square" lIns="0" tIns="0" rIns="0" bIns="0" anchor="ctr" anchorCtr="0">
            <a:spAutoFit/>
          </a:bodyPr>
          <a:lstStyle>
            <a:lvl1pPr algn="ctr">
              <a:defRPr sz="1800">
                <a:solidFill>
                  <a:schemeClr val="bg1"/>
                </a:solidFill>
                <a:latin typeface="Arial"/>
                <a:cs typeface="Arial"/>
              </a:defRPr>
            </a:lvl1pPr>
          </a:lstStyle>
          <a:p>
            <a:pPr lvl="0"/>
            <a:r>
              <a:rPr lang="en-US" noProof="0"/>
              <a:t>Global Coverage</a:t>
            </a:r>
            <a:endParaRPr lang="en-GB" noProof="0"/>
          </a:p>
        </p:txBody>
      </p:sp>
      <p:sp>
        <p:nvSpPr>
          <p:cNvPr id="18" name="Rectangle 7">
            <a:extLst>
              <a:ext uri="{FF2B5EF4-FFF2-40B4-BE49-F238E27FC236}">
                <a16:creationId xmlns:a16="http://schemas.microsoft.com/office/drawing/2014/main" id="{19734D21-A35B-1AE9-20C7-D0F928F81F18}"/>
              </a:ext>
            </a:extLst>
          </p:cNvPr>
          <p:cNvSpPr>
            <a:spLocks noGrp="1" noChangeArrowheads="1"/>
          </p:cNvSpPr>
          <p:nvPr>
            <p:ph type="subTitle" sz="quarter" idx="1"/>
          </p:nvPr>
        </p:nvSpPr>
        <p:spPr>
          <a:xfrm>
            <a:off x="2" y="1910319"/>
            <a:ext cx="2059588" cy="430887"/>
          </a:xfrm>
          <a:prstGeom prst="rect">
            <a:avLst/>
          </a:prstGeom>
        </p:spPr>
        <p:txBody>
          <a:bodyPr wrap="square" lIns="0" tIns="0" rIns="0" bIns="0" anchor="ctr" anchorCtr="0">
            <a:spAutoFit/>
          </a:bodyPr>
          <a:lstStyle>
            <a:lvl1pPr marL="0" indent="0" algn="ctr" eaLnBrk="1" hangingPunct="1">
              <a:spcBef>
                <a:spcPct val="0"/>
              </a:spcBef>
              <a:buFontTx/>
              <a:buNone/>
              <a:defRPr sz="1400">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487223519"/>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1_Contacts">
    <p:spTree>
      <p:nvGrpSpPr>
        <p:cNvPr id="1" name=""/>
        <p:cNvGrpSpPr/>
        <p:nvPr/>
      </p:nvGrpSpPr>
      <p:grpSpPr>
        <a:xfrm>
          <a:off x="0" y="0"/>
          <a:ext cx="0" cy="0"/>
        </a:xfrm>
      </p:grpSpPr>
      <p:sp>
        <p:nvSpPr>
          <p:cNvPr id="18" name="Rectangle 17"/>
          <p:cNvSpPr/>
          <p:nvPr userDrawn="1"/>
        </p:nvSpPr>
        <p:spPr bwMode="auto">
          <a:xfrm>
            <a:off x="1" y="4798980"/>
            <a:ext cx="9143999" cy="351000"/>
          </a:xfrm>
          <a:prstGeom prst="rect">
            <a:avLst/>
          </a:prstGeom>
          <a:solidFill>
            <a:srgbClr val="00A69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pPr>
            <a:endParaRPr kumimoji="0" lang="en-US" sz="900" b="1" i="0" u="none" strike="noStrike" cap="none" normalizeH="0" baseline="0">
              <a:ln>
                <a:noFill/>
              </a:ln>
              <a:solidFill>
                <a:schemeClr val="tx1"/>
              </a:solidFill>
              <a:effectLst/>
              <a:latin typeface="Arial"/>
              <a:ea typeface="Arial Unicode MS" pitchFamily="34" charset="-128"/>
              <a:cs typeface="Arial Unicode MS" pitchFamily="34" charset="-128"/>
            </a:endParaRPr>
          </a:p>
        </p:txBody>
      </p:sp>
      <p:pic>
        <p:nvPicPr>
          <p:cNvPr id="22" name="Picture 21" descr="SqPB Logo - RGB.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335516" y="142560"/>
            <a:ext cx="1549294" cy="586167"/>
          </a:xfrm>
          <a:prstGeom prst="rect">
            <a:avLst/>
          </a:prstGeom>
        </p:spPr>
      </p:pic>
      <p:cxnSp>
        <p:nvCxnSpPr>
          <p:cNvPr id="20" name="Straight Connector 19"/>
          <p:cNvCxnSpPr/>
          <p:nvPr userDrawn="1"/>
        </p:nvCxnSpPr>
        <p:spPr>
          <a:xfrm>
            <a:off x="457200" y="857250"/>
            <a:ext cx="8229600" cy="0"/>
          </a:xfrm>
          <a:prstGeom prst="line">
            <a:avLst/>
          </a:prstGeom>
          <a:ln w="3175" cmpd="sng">
            <a:solidFill>
              <a:srgbClr val="00A69D"/>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p:cNvSpPr txBox="1"/>
          <p:nvPr/>
        </p:nvSpPr>
        <p:spPr bwMode="auto">
          <a:xfrm>
            <a:off x="7594707" y="4923177"/>
            <a:ext cx="1087477" cy="1154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algn="r" eaLnBrk="1" hangingPunct="1">
              <a:defRPr/>
            </a:pPr>
            <a:fld id="{7A139EFB-9D67-46EA-B6B0-4D8A8A9ADB4E}" type="slidenum">
              <a:rPr lang="en-GB" sz="750" b="0" smtClean="0">
                <a:solidFill>
                  <a:srgbClr val="FFFFFF"/>
                </a:solidFill>
              </a:rPr>
              <a:pPr algn="r" eaLnBrk="1" hangingPunct="1">
                <a:defRPr/>
              </a:pPr>
              <a:t>‹#›</a:t>
            </a:fld>
            <a:endParaRPr lang="en-GB" sz="750" b="0">
              <a:solidFill>
                <a:srgbClr val="FFFFFF"/>
              </a:solidFill>
            </a:endParaRPr>
          </a:p>
        </p:txBody>
      </p:sp>
      <p:sp>
        <p:nvSpPr>
          <p:cNvPr id="2" name="Title 1"/>
          <p:cNvSpPr>
            <a:spLocks noGrp="1"/>
          </p:cNvSpPr>
          <p:nvPr>
            <p:ph type="title"/>
          </p:nvPr>
        </p:nvSpPr>
        <p:spPr>
          <a:xfrm>
            <a:off x="457200" y="7018"/>
            <a:ext cx="6878316" cy="850232"/>
          </a:xfrm>
          <a:prstGeom prst="rect">
            <a:avLst/>
          </a:prstGeom>
        </p:spPr>
        <p:txBody>
          <a:bodyPr anchor="ctr"/>
          <a:lstStyle>
            <a:lvl1pPr>
              <a:defRPr sz="1800">
                <a:solidFill>
                  <a:srgbClr val="00A69D"/>
                </a:solidFill>
              </a:defRPr>
            </a:lvl1pPr>
          </a:lstStyle>
          <a:p>
            <a:r>
              <a:rPr lang="en-US"/>
              <a:t>Click to edit Master title style</a:t>
            </a:r>
            <a:endParaRPr lang="en-US"/>
          </a:p>
        </p:txBody>
      </p:sp>
      <p:sp>
        <p:nvSpPr>
          <p:cNvPr id="5" name="Picture Placeholder 4"/>
          <p:cNvSpPr>
            <a:spLocks noGrp="1"/>
          </p:cNvSpPr>
          <p:nvPr>
            <p:ph type="pic" sz="quarter" idx="10"/>
          </p:nvPr>
        </p:nvSpPr>
        <p:spPr>
          <a:xfrm>
            <a:off x="274320" y="1371600"/>
            <a:ext cx="685800" cy="685800"/>
          </a:xfrm>
          <a:prstGeom prst="rect">
            <a:avLst/>
          </a:prstGeom>
        </p:spPr>
        <p:txBody>
          <a:bodyPr/>
          <a:lstStyle>
            <a:lvl1pPr marL="0" indent="0">
              <a:buFontTx/>
              <a:buNone/>
              <a:defRPr/>
            </a:lvl1pPr>
          </a:lstStyle>
          <a:p>
            <a:r>
              <a:rPr lang="en-US"/>
              <a:t>Click icon to add picture</a:t>
            </a:r>
            <a:endParaRPr lang="en-US"/>
          </a:p>
        </p:txBody>
      </p:sp>
      <p:sp>
        <p:nvSpPr>
          <p:cNvPr id="8" name="Text Placeholder 7"/>
          <p:cNvSpPr>
            <a:spLocks noGrp="1"/>
          </p:cNvSpPr>
          <p:nvPr>
            <p:ph type="body" sz="quarter" idx="11" hasCustomPrompt="1"/>
          </p:nvPr>
        </p:nvSpPr>
        <p:spPr>
          <a:xfrm>
            <a:off x="1005840" y="1371600"/>
            <a:ext cx="2103120" cy="1097280"/>
          </a:xfrm>
          <a:prstGeom prst="rect">
            <a:avLst/>
          </a:prstGeom>
        </p:spPr>
        <p:txBody>
          <a:bodyPr/>
          <a:lstStyle>
            <a:lvl1pPr marL="0" indent="0">
              <a:buFontTx/>
              <a:buNone/>
              <a:defRPr sz="1050" b="0" baseline="0">
                <a:solidFill>
                  <a:srgbClr val="54585A"/>
                </a:solidFill>
                <a:latin typeface="Arial" panose="020b0604020202020204" pitchFamily="34" charset="0"/>
                <a:cs typeface="Arial" panose="020b0604020202020204" pitchFamily="34" charset="0"/>
              </a:defRPr>
            </a:lvl1pPr>
          </a:lstStyle>
          <a:p>
            <a:pPr lvl="0"/>
            <a:r>
              <a:rPr lang="en-US"/>
              <a:t>First A. Last</a:t>
            </a:r>
          </a:p>
          <a:p>
            <a:pPr lvl="0"/>
            <a:r>
              <a:rPr lang="en-US"/>
              <a:t>Title</a:t>
            </a:r>
          </a:p>
          <a:p>
            <a:pPr lvl="0"/>
            <a:r>
              <a:rPr lang="en-US"/>
              <a:t>Phone</a:t>
            </a:r>
          </a:p>
          <a:p>
            <a:pPr lvl="0"/>
            <a:r>
              <a:rPr lang="en-US"/>
              <a:t>first.last@squirepb.com</a:t>
            </a:r>
          </a:p>
        </p:txBody>
      </p:sp>
      <p:sp>
        <p:nvSpPr>
          <p:cNvPr id="10" name="Picture Placeholder 9"/>
          <p:cNvSpPr>
            <a:spLocks noGrp="1"/>
          </p:cNvSpPr>
          <p:nvPr>
            <p:ph type="pic" sz="quarter" idx="12"/>
          </p:nvPr>
        </p:nvSpPr>
        <p:spPr>
          <a:xfrm>
            <a:off x="3200400" y="1371600"/>
            <a:ext cx="685800" cy="685800"/>
          </a:xfrm>
          <a:prstGeom prst="rect">
            <a:avLst/>
          </a:prstGeom>
        </p:spPr>
        <p:txBody>
          <a:bodyPr/>
          <a:lstStyle>
            <a:lvl1pPr marL="0" indent="0">
              <a:buFontTx/>
              <a:buNone/>
              <a:defRPr/>
            </a:lvl1pPr>
          </a:lstStyle>
          <a:p>
            <a:r>
              <a:rPr lang="en-US"/>
              <a:t>Click icon to add picture</a:t>
            </a:r>
          </a:p>
        </p:txBody>
      </p:sp>
      <p:sp>
        <p:nvSpPr>
          <p:cNvPr id="12" name="Text Placeholder 11"/>
          <p:cNvSpPr>
            <a:spLocks noGrp="1"/>
          </p:cNvSpPr>
          <p:nvPr>
            <p:ph type="body" sz="quarter" idx="13" hasCustomPrompt="1"/>
          </p:nvPr>
        </p:nvSpPr>
        <p:spPr>
          <a:xfrm>
            <a:off x="3931920" y="1371600"/>
            <a:ext cx="2103120" cy="1097280"/>
          </a:xfrm>
          <a:prstGeom prst="rect">
            <a:avLst/>
          </a:prstGeom>
        </p:spPr>
        <p:txBody>
          <a:bodyPr/>
          <a:lstStyle>
            <a:lvl1pPr marL="0" indent="0">
              <a:buFontTx/>
              <a:buNone/>
              <a:defRPr sz="1050" baseline="0">
                <a:solidFill>
                  <a:srgbClr val="54585A"/>
                </a:solidFill>
                <a:latin typeface="Arial" panose="020b0604020202020204" pitchFamily="34" charset="0"/>
                <a:cs typeface="Arial" panose="020b0604020202020204" pitchFamily="34" charset="0"/>
              </a:defRPr>
            </a:lvl1pPr>
          </a:lstStyle>
          <a:p>
            <a:pPr lvl="0"/>
            <a:r>
              <a:rPr lang="en-US"/>
              <a:t>First A. Last</a:t>
            </a:r>
          </a:p>
          <a:p>
            <a:pPr lvl="0"/>
            <a:r>
              <a:rPr lang="en-US"/>
              <a:t>Title</a:t>
            </a:r>
          </a:p>
          <a:p>
            <a:pPr lvl="0"/>
            <a:r>
              <a:rPr lang="en-US"/>
              <a:t>Phone</a:t>
            </a:r>
          </a:p>
          <a:p>
            <a:pPr lvl="0"/>
            <a:r>
              <a:rPr lang="en-US"/>
              <a:t>first.last@squirepb.com</a:t>
            </a:r>
          </a:p>
        </p:txBody>
      </p:sp>
      <p:sp>
        <p:nvSpPr>
          <p:cNvPr id="14" name="Picture Placeholder 13"/>
          <p:cNvSpPr>
            <a:spLocks noGrp="1"/>
          </p:cNvSpPr>
          <p:nvPr>
            <p:ph type="pic" sz="quarter" idx="14"/>
          </p:nvPr>
        </p:nvSpPr>
        <p:spPr>
          <a:xfrm>
            <a:off x="6126480" y="1371600"/>
            <a:ext cx="685800" cy="685800"/>
          </a:xfrm>
          <a:prstGeom prst="rect">
            <a:avLst/>
          </a:prstGeom>
        </p:spPr>
        <p:txBody>
          <a:bodyPr/>
          <a:lstStyle>
            <a:lvl1pPr marL="0" indent="0">
              <a:buFontTx/>
              <a:buNone/>
              <a:defRPr/>
            </a:lvl1pPr>
          </a:lstStyle>
          <a:p>
            <a:r>
              <a:rPr lang="en-US"/>
              <a:t>Click icon to add picture</a:t>
            </a:r>
            <a:endParaRPr lang="en-US"/>
          </a:p>
        </p:txBody>
      </p:sp>
      <p:sp>
        <p:nvSpPr>
          <p:cNvPr id="16" name="Text Placeholder 15"/>
          <p:cNvSpPr>
            <a:spLocks noGrp="1"/>
          </p:cNvSpPr>
          <p:nvPr>
            <p:ph type="body" sz="quarter" idx="15" hasCustomPrompt="1"/>
          </p:nvPr>
        </p:nvSpPr>
        <p:spPr>
          <a:xfrm>
            <a:off x="6858000" y="1371600"/>
            <a:ext cx="2103120" cy="1097280"/>
          </a:xfrm>
          <a:prstGeom prst="rect">
            <a:avLst/>
          </a:prstGeom>
        </p:spPr>
        <p:txBody>
          <a:bodyPr/>
          <a:lstStyle>
            <a:lvl1pPr marL="0" indent="0">
              <a:buFontTx/>
              <a:buNone/>
              <a:defRPr sz="1050" baseline="0">
                <a:solidFill>
                  <a:srgbClr val="54585A"/>
                </a:solidFill>
                <a:latin typeface="Arial" panose="020b0604020202020204" pitchFamily="34" charset="0"/>
                <a:cs typeface="Arial" panose="020b0604020202020204" pitchFamily="34" charset="0"/>
              </a:defRPr>
            </a:lvl1pPr>
          </a:lstStyle>
          <a:p>
            <a:pPr lvl="0"/>
            <a:r>
              <a:rPr lang="en-US"/>
              <a:t>First A. Last</a:t>
            </a:r>
          </a:p>
          <a:p>
            <a:pPr lvl="0"/>
            <a:r>
              <a:rPr lang="en-US"/>
              <a:t>Title</a:t>
            </a:r>
          </a:p>
          <a:p>
            <a:pPr lvl="0"/>
            <a:r>
              <a:rPr lang="en-US"/>
              <a:t>Phone</a:t>
            </a:r>
          </a:p>
          <a:p>
            <a:pPr lvl="0"/>
            <a:r>
              <a:rPr lang="en-US"/>
              <a:t>first.last@squirepb.com</a:t>
            </a:r>
          </a:p>
        </p:txBody>
      </p:sp>
      <p:sp>
        <p:nvSpPr>
          <p:cNvPr id="19" name="Picture Placeholder 18"/>
          <p:cNvSpPr>
            <a:spLocks noGrp="1"/>
          </p:cNvSpPr>
          <p:nvPr>
            <p:ph type="pic" sz="quarter" idx="16"/>
          </p:nvPr>
        </p:nvSpPr>
        <p:spPr>
          <a:xfrm>
            <a:off x="274320" y="3154680"/>
            <a:ext cx="685800" cy="685800"/>
          </a:xfrm>
          <a:prstGeom prst="rect">
            <a:avLst/>
          </a:prstGeom>
        </p:spPr>
        <p:txBody>
          <a:bodyPr/>
          <a:lstStyle>
            <a:lvl1pPr marL="0" indent="0">
              <a:buFontTx/>
              <a:buNone/>
              <a:defRPr/>
            </a:lvl1pPr>
          </a:lstStyle>
          <a:p>
            <a:r>
              <a:rPr lang="en-US"/>
              <a:t>Click icon to add picture</a:t>
            </a:r>
            <a:endParaRPr lang="en-US"/>
          </a:p>
        </p:txBody>
      </p:sp>
      <p:sp>
        <p:nvSpPr>
          <p:cNvPr id="25" name="Text Placeholder 24"/>
          <p:cNvSpPr>
            <a:spLocks noGrp="1"/>
          </p:cNvSpPr>
          <p:nvPr>
            <p:ph type="body" sz="quarter" idx="17" hasCustomPrompt="1"/>
          </p:nvPr>
        </p:nvSpPr>
        <p:spPr>
          <a:xfrm>
            <a:off x="1005840" y="3154680"/>
            <a:ext cx="2103120" cy="1097280"/>
          </a:xfrm>
          <a:prstGeom prst="rect">
            <a:avLst/>
          </a:prstGeom>
        </p:spPr>
        <p:txBody>
          <a:bodyPr/>
          <a:lstStyle>
            <a:lvl1pPr marL="0" indent="0">
              <a:buFontTx/>
              <a:buNone/>
              <a:defRPr sz="1050">
                <a:solidFill>
                  <a:srgbClr val="54585A"/>
                </a:solidFill>
                <a:latin typeface="Arial" panose="020b0604020202020204" pitchFamily="34" charset="0"/>
                <a:cs typeface="Arial" panose="020b0604020202020204" pitchFamily="34" charset="0"/>
              </a:defRPr>
            </a:lvl1pPr>
            <a:lvl2pPr marL="171450" indent="0">
              <a:buFontTx/>
              <a:buNone/>
              <a:defRPr/>
            </a:lvl2pPr>
            <a:lvl3pPr marL="514350" indent="0">
              <a:buFontTx/>
              <a:buNone/>
              <a:defRPr/>
            </a:lvl3pPr>
            <a:lvl4pPr marL="857250" indent="0">
              <a:buFontTx/>
              <a:buNone/>
              <a:defRPr/>
            </a:lvl4pPr>
            <a:lvl5pPr marL="1200150" indent="0">
              <a:buFontTx/>
              <a:buNone/>
              <a:defRPr/>
            </a:lvl5pPr>
          </a:lstStyle>
          <a:p>
            <a:pPr lvl="0"/>
            <a:r>
              <a:rPr lang="en-US"/>
              <a:t>First A. Last</a:t>
            </a:r>
          </a:p>
          <a:p>
            <a:pPr lvl="0"/>
            <a:r>
              <a:rPr lang="en-US"/>
              <a:t>Title</a:t>
            </a:r>
          </a:p>
          <a:p>
            <a:pPr lvl="0"/>
            <a:r>
              <a:rPr lang="en-US"/>
              <a:t>Phone</a:t>
            </a:r>
          </a:p>
          <a:p>
            <a:pPr lvl="0"/>
            <a:r>
              <a:rPr lang="en-US"/>
              <a:t>first.last@squirepb.com</a:t>
            </a:r>
          </a:p>
        </p:txBody>
      </p:sp>
      <p:sp>
        <p:nvSpPr>
          <p:cNvPr id="30" name="Picture Placeholder 29"/>
          <p:cNvSpPr>
            <a:spLocks noGrp="1"/>
          </p:cNvSpPr>
          <p:nvPr>
            <p:ph type="pic" sz="quarter" idx="18"/>
          </p:nvPr>
        </p:nvSpPr>
        <p:spPr>
          <a:xfrm>
            <a:off x="3200400" y="3154680"/>
            <a:ext cx="685800" cy="685800"/>
          </a:xfrm>
          <a:prstGeom prst="rect">
            <a:avLst/>
          </a:prstGeom>
        </p:spPr>
        <p:txBody>
          <a:bodyPr/>
          <a:lstStyle>
            <a:lvl1pPr marL="0" indent="0">
              <a:buFontTx/>
              <a:buNone/>
              <a:defRPr/>
            </a:lvl1pPr>
          </a:lstStyle>
          <a:p>
            <a:r>
              <a:rPr lang="en-US"/>
              <a:t>Click icon to add picture</a:t>
            </a:r>
          </a:p>
        </p:txBody>
      </p:sp>
      <p:sp>
        <p:nvSpPr>
          <p:cNvPr id="34" name="Text Placeholder 33"/>
          <p:cNvSpPr>
            <a:spLocks noGrp="1"/>
          </p:cNvSpPr>
          <p:nvPr>
            <p:ph type="body" sz="quarter" idx="19" hasCustomPrompt="1"/>
          </p:nvPr>
        </p:nvSpPr>
        <p:spPr>
          <a:xfrm>
            <a:off x="3931920" y="3154680"/>
            <a:ext cx="2103120" cy="1097280"/>
          </a:xfrm>
          <a:prstGeom prst="rect">
            <a:avLst/>
          </a:prstGeom>
        </p:spPr>
        <p:txBody>
          <a:bodyPr/>
          <a:lstStyle>
            <a:lvl1pPr marL="0" indent="0">
              <a:buFontTx/>
              <a:buNone/>
              <a:defRPr sz="1050">
                <a:solidFill>
                  <a:srgbClr val="54585A"/>
                </a:solidFill>
                <a:latin typeface="Arial" panose="020b0604020202020204" pitchFamily="34" charset="0"/>
                <a:cs typeface="Arial" panose="020b0604020202020204" pitchFamily="34" charset="0"/>
              </a:defRPr>
            </a:lvl1pPr>
            <a:lvl2pPr marL="171450" indent="0">
              <a:buFontTx/>
              <a:buNone/>
              <a:defRPr/>
            </a:lvl2pPr>
            <a:lvl3pPr marL="514350" indent="0">
              <a:buFontTx/>
              <a:buNone/>
              <a:defRPr/>
            </a:lvl3pPr>
            <a:lvl4pPr marL="857250" indent="0">
              <a:buFontTx/>
              <a:buNone/>
              <a:defRPr/>
            </a:lvl4pPr>
            <a:lvl5pPr marL="1200150" indent="0">
              <a:buFontTx/>
              <a:buNone/>
              <a:defRPr/>
            </a:lvl5pPr>
          </a:lstStyle>
          <a:p>
            <a:pPr lvl="0"/>
            <a:r>
              <a:rPr lang="en-US"/>
              <a:t>First A. Last</a:t>
            </a:r>
          </a:p>
          <a:p>
            <a:pPr lvl="0"/>
            <a:r>
              <a:rPr lang="en-US"/>
              <a:t>Title</a:t>
            </a:r>
          </a:p>
          <a:p>
            <a:pPr lvl="0"/>
            <a:r>
              <a:rPr lang="en-US"/>
              <a:t>Phone</a:t>
            </a:r>
          </a:p>
          <a:p>
            <a:pPr lvl="0"/>
            <a:r>
              <a:rPr lang="en-US"/>
              <a:t>first.last@squirepb.com</a:t>
            </a:r>
          </a:p>
        </p:txBody>
      </p:sp>
      <p:sp>
        <p:nvSpPr>
          <p:cNvPr id="36" name="Picture Placeholder 35"/>
          <p:cNvSpPr>
            <a:spLocks noGrp="1"/>
          </p:cNvSpPr>
          <p:nvPr>
            <p:ph type="pic" sz="quarter" idx="20"/>
          </p:nvPr>
        </p:nvSpPr>
        <p:spPr>
          <a:xfrm>
            <a:off x="6126480" y="3154680"/>
            <a:ext cx="685800" cy="685800"/>
          </a:xfrm>
          <a:prstGeom prst="rect">
            <a:avLst/>
          </a:prstGeom>
        </p:spPr>
        <p:txBody>
          <a:bodyPr/>
          <a:lstStyle>
            <a:lvl1pPr marL="0" indent="0">
              <a:buFontTx/>
              <a:buNone/>
              <a:defRPr/>
            </a:lvl1pPr>
          </a:lstStyle>
          <a:p>
            <a:r>
              <a:rPr lang="en-US"/>
              <a:t>Click icon to add picture</a:t>
            </a:r>
          </a:p>
        </p:txBody>
      </p:sp>
      <p:sp>
        <p:nvSpPr>
          <p:cNvPr id="49" name="Text Placeholder 48"/>
          <p:cNvSpPr>
            <a:spLocks noGrp="1"/>
          </p:cNvSpPr>
          <p:nvPr>
            <p:ph type="body" sz="quarter" idx="21" hasCustomPrompt="1"/>
          </p:nvPr>
        </p:nvSpPr>
        <p:spPr>
          <a:xfrm>
            <a:off x="6858000" y="3154680"/>
            <a:ext cx="2103120" cy="1097280"/>
          </a:xfrm>
          <a:prstGeom prst="rect">
            <a:avLst/>
          </a:prstGeom>
        </p:spPr>
        <p:txBody>
          <a:bodyPr/>
          <a:lstStyle>
            <a:lvl1pPr marL="0" indent="0">
              <a:buFontTx/>
              <a:buNone/>
              <a:defRPr sz="1050">
                <a:solidFill>
                  <a:srgbClr val="54585A"/>
                </a:solidFill>
                <a:latin typeface="Arial" panose="020b0604020202020204" pitchFamily="34" charset="0"/>
                <a:cs typeface="Arial" panose="020b0604020202020204" pitchFamily="34" charset="0"/>
              </a:defRPr>
            </a:lvl1pPr>
            <a:lvl2pPr marL="171450" indent="0">
              <a:buFontTx/>
              <a:buNone/>
              <a:defRPr/>
            </a:lvl2pPr>
            <a:lvl3pPr marL="514350" indent="0">
              <a:buFontTx/>
              <a:buNone/>
              <a:defRPr/>
            </a:lvl3pPr>
            <a:lvl4pPr marL="857250" indent="0">
              <a:buFontTx/>
              <a:buNone/>
              <a:defRPr/>
            </a:lvl4pPr>
            <a:lvl5pPr marL="1200150" indent="0">
              <a:buFontTx/>
              <a:buNone/>
              <a:defRPr/>
            </a:lvl5pPr>
          </a:lstStyle>
          <a:p>
            <a:pPr lvl="0"/>
            <a:r>
              <a:rPr lang="en-US"/>
              <a:t>First A. Last</a:t>
            </a:r>
          </a:p>
          <a:p>
            <a:pPr lvl="0"/>
            <a:r>
              <a:rPr lang="en-US"/>
              <a:t>Title</a:t>
            </a:r>
          </a:p>
          <a:p>
            <a:pPr lvl="0"/>
            <a:r>
              <a:rPr lang="en-US"/>
              <a:t>Phone</a:t>
            </a:r>
          </a:p>
          <a:p>
            <a:pPr lvl="0"/>
            <a:r>
              <a:rPr lang="en-US"/>
              <a:t>first.last@squirepb.com</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4576047"/>
            <a:ext cx="1905000" cy="235744"/>
          </a:xfrm>
          <a:prstGeom prst="rect">
            <a:avLst/>
          </a:prstGeom>
        </p:spPr>
      </p:pic>
    </p:spTree>
    <p:extLst>
      <p:ext uri="{BB962C8B-B14F-4D97-AF65-F5344CB8AC3E}">
        <p14:creationId xmlns:p14="http://schemas.microsoft.com/office/powerpoint/2010/main" val="2226920365"/>
      </p:ext>
    </p:extLst>
  </p:cSld>
  <p:clrMapOvr>
    <a:masterClrMapping/>
  </p:clrMapOvr>
  <p:transition>
    <p:fade thruBlk="1"/>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Title Slide - Left White Banner">
    <p:spTree>
      <p:nvGrpSpPr>
        <p:cNvPr id="1" name=""/>
        <p:cNvGrpSpPr/>
        <p:nvPr/>
      </p:nvGrpSpPr>
      <p:grpSpPr>
        <a:xfrm>
          <a:off x="0" y="0"/>
          <a:ext cx="0" cy="0"/>
        </a:xfrm>
      </p:grpSpPr>
      <p:pic>
        <p:nvPicPr>
          <p:cNvPr id="4" name="Picture 1" descr="SqPB Logo - RGB.png">
            <a:extLst>
              <a:ext uri="{FF2B5EF4-FFF2-40B4-BE49-F238E27FC236}">
                <a16:creationId xmlns:a16="http://schemas.microsoft.com/office/drawing/2014/main" id="{E7FCC82F-8670-1841-8065-A390FE1E19A4}"/>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2B0F9AA-CB26-624A-B57F-387F9A434BD0}"/>
              </a:ext>
            </a:extLst>
          </p:cNvPr>
          <p:cNvSpPr>
            <a:spLocks noChangeArrowheads="1"/>
          </p:cNvSpPr>
          <p:nvPr userDrawn="1"/>
        </p:nvSpPr>
        <p:spPr bwMode="auto">
          <a:xfrm>
            <a:off x="2058988" y="0"/>
            <a:ext cx="7085012" cy="5143500"/>
          </a:xfrm>
          <a:prstGeom prst="rect">
            <a:avLst/>
          </a:prstGeom>
          <a:solidFill>
            <a:srgbClr val="E6E6E6">
              <a:alpha val="60000"/>
            </a:srgbClr>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cxnSp>
        <p:nvCxnSpPr>
          <p:cNvPr id="6" name="Straight Connector 3">
            <a:extLst>
              <a:ext uri="{FF2B5EF4-FFF2-40B4-BE49-F238E27FC236}">
                <a16:creationId xmlns:a16="http://schemas.microsoft.com/office/drawing/2014/main" id="{59AC653B-7049-1A47-A4CD-005FB60509CA}"/>
              </a:ext>
            </a:extLst>
          </p:cNvPr>
          <p:cNvCxnSpPr>
            <a:cxnSpLocks noChangeShapeType="1"/>
          </p:cNvCxnSpPr>
          <p:nvPr userDrawn="1"/>
        </p:nvCxnSpPr>
        <p:spPr bwMode="auto">
          <a:xfrm flipH="1">
            <a:off x="2058988" y="0"/>
            <a:ext cx="0" cy="5143500"/>
          </a:xfrm>
          <a:prstGeom prst="line">
            <a:avLst/>
          </a:prstGeom>
          <a:noFill/>
          <a:ln w="9525">
            <a:solidFill>
              <a:srgbClr val="00A69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6"/>
          <p:cNvSpPr>
            <a:spLocks noGrp="1" noChangeArrowheads="1"/>
          </p:cNvSpPr>
          <p:nvPr>
            <p:ph type="ctrTitle" sz="quarter"/>
          </p:nvPr>
        </p:nvSpPr>
        <p:spPr>
          <a:xfrm>
            <a:off x="1" y="1266762"/>
            <a:ext cx="2059588" cy="553998"/>
          </a:xfrm>
          <a:prstGeom prst="rect">
            <a:avLst/>
          </a:prstGeom>
        </p:spPr>
        <p:txBody>
          <a:bodyPr wrap="square" lIns="0" tIns="0" rIns="0" bIns="0" anchor="ctr" anchorCtr="0">
            <a:spAutoFit/>
          </a:bodyPr>
          <a:lstStyle>
            <a:lvl1pPr algn="ctr">
              <a:defRPr sz="1800">
                <a:solidFill>
                  <a:srgbClr val="00A69D"/>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2" y="1910319"/>
            <a:ext cx="2059588" cy="430887"/>
          </a:xfrm>
          <a:prstGeom prst="rect">
            <a:avLst/>
          </a:prstGeom>
        </p:spPr>
        <p:txBody>
          <a:bodyPr wrap="square" lIns="0" tIns="0" rIns="0" bIns="0" anchor="ctr" anchorCtr="0">
            <a:spAutoFit/>
          </a:bodyPr>
          <a:lstStyle>
            <a:lvl1pPr marL="0" indent="0" algn="ctr" eaLnBrk="1" hangingPunct="1">
              <a:spcBef>
                <a:spcPct val="0"/>
              </a:spcBef>
              <a:buFontTx/>
              <a:buNone/>
              <a:defRPr sz="1400">
                <a:solidFill>
                  <a:srgbClr val="898D8D"/>
                </a:solidFill>
              </a:defRPr>
            </a:lvl1pPr>
          </a:lstStyle>
          <a:p>
            <a:pPr lvl="0"/>
            <a:r>
              <a:rPr lang="en-US" noProof="0"/>
              <a:t>Click to edit Master subtitle style</a:t>
            </a:r>
            <a:endParaRPr lang="en-GB" noProof="0"/>
          </a:p>
        </p:txBody>
      </p:sp>
      <p:sp>
        <p:nvSpPr>
          <p:cNvPr id="3" name="Picture Placeholder 2">
            <a:extLst>
              <a:ext uri="{FF2B5EF4-FFF2-40B4-BE49-F238E27FC236}">
                <a16:creationId xmlns:a16="http://schemas.microsoft.com/office/drawing/2014/main" id="{FE0D6226-E57C-B9EF-4A5C-4D8A4F1D3F56}"/>
              </a:ext>
            </a:extLst>
          </p:cNvPr>
          <p:cNvSpPr>
            <a:spLocks noGrp="1"/>
          </p:cNvSpPr>
          <p:nvPr>
            <p:ph type="pic" sz="quarter" idx="10" hasCustomPrompt="1"/>
          </p:nvPr>
        </p:nvSpPr>
        <p:spPr>
          <a:xfrm>
            <a:off x="2089151" y="0"/>
            <a:ext cx="7054849" cy="5143500"/>
          </a:xfrm>
          <a:prstGeom prst="rect">
            <a:avLst/>
          </a:prstGeom>
        </p:spPr>
        <p:txBody>
          <a:bodyPr/>
          <a:lstStyle>
            <a:lvl2pPr marL="228600" indent="0">
              <a:buNone/>
              <a:defRPr/>
            </a:lvl2pPr>
            <a:lvl3pPr marL="685800" indent="0">
              <a:buNone/>
              <a:defRPr/>
            </a:lvl3pPr>
          </a:lstStyle>
          <a:p>
            <a:pPr lvl="1"/>
            <a:r>
              <a:rPr lang="en-US"/>
              <a:t>Click to insert picture</a:t>
            </a:r>
          </a:p>
        </p:txBody>
      </p:sp>
    </p:spTree>
    <p:extLst>
      <p:ext uri="{BB962C8B-B14F-4D97-AF65-F5344CB8AC3E}">
        <p14:creationId xmlns:p14="http://schemas.microsoft.com/office/powerpoint/2010/main" val="391950225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Title Slide - Left Teal Banner">
    <p:spTree>
      <p:nvGrpSpPr>
        <p:cNvPr id="1" name=""/>
        <p:cNvGrpSpPr/>
        <p:nvPr/>
      </p:nvGrpSpPr>
      <p:grpSpPr>
        <a:xfrm>
          <a:off x="0" y="0"/>
          <a:ext cx="0" cy="0"/>
        </a:xfrm>
      </p:grpSpPr>
      <p:sp>
        <p:nvSpPr>
          <p:cNvPr id="4" name="Rectangle 3">
            <a:extLst>
              <a:ext uri="{FF2B5EF4-FFF2-40B4-BE49-F238E27FC236}">
                <a16:creationId xmlns:a16="http://schemas.microsoft.com/office/drawing/2014/main" id="{9C631571-28B0-FF4E-98E4-AB6A59EB8819}"/>
              </a:ext>
            </a:extLst>
          </p:cNvPr>
          <p:cNvSpPr>
            <a:spLocks noChangeArrowheads="1"/>
          </p:cNvSpPr>
          <p:nvPr userDrawn="1"/>
        </p:nvSpPr>
        <p:spPr bwMode="auto">
          <a:xfrm flipH="1">
            <a:off x="0" y="0"/>
            <a:ext cx="2058988" cy="5143500"/>
          </a:xfrm>
          <a:prstGeom prst="rect">
            <a:avLst/>
          </a:prstGeom>
          <a:solidFill>
            <a:srgbClr val="00A69D"/>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pic>
        <p:nvPicPr>
          <p:cNvPr id="5" name="Picture 2" descr="SqPB Logo - Reverse (white).png">
            <a:extLst>
              <a:ext uri="{FF2B5EF4-FFF2-40B4-BE49-F238E27FC236}">
                <a16:creationId xmlns:a16="http://schemas.microsoft.com/office/drawing/2014/main" id="{FC8B7474-05F9-304D-A2CA-3D8F204F187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457200" y="457200"/>
            <a:ext cx="11160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ctrTitle" sz="quarter"/>
          </p:nvPr>
        </p:nvSpPr>
        <p:spPr>
          <a:xfrm>
            <a:off x="1" y="1266762"/>
            <a:ext cx="2059588" cy="553998"/>
          </a:xfrm>
          <a:prstGeom prst="rect">
            <a:avLst/>
          </a:prstGeom>
        </p:spPr>
        <p:txBody>
          <a:bodyPr wrap="square" lIns="0" tIns="0" rIns="0" bIns="0" anchor="ctr" anchorCtr="0">
            <a:spAutoFit/>
          </a:bodyPr>
          <a:lstStyle>
            <a:lvl1pPr algn="ctr">
              <a:defRPr sz="1800">
                <a:solidFill>
                  <a:schemeClr val="bg1"/>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2" y="1910319"/>
            <a:ext cx="2059588" cy="430887"/>
          </a:xfrm>
          <a:prstGeom prst="rect">
            <a:avLst/>
          </a:prstGeom>
        </p:spPr>
        <p:txBody>
          <a:bodyPr wrap="square" lIns="0" tIns="0" rIns="0" bIns="0" anchor="ctr" anchorCtr="0">
            <a:spAutoFit/>
          </a:bodyPr>
          <a:lstStyle>
            <a:lvl1pPr marL="0" indent="0" algn="ctr" eaLnBrk="1" hangingPunct="1">
              <a:spcBef>
                <a:spcPct val="0"/>
              </a:spcBef>
              <a:buFontTx/>
              <a:buNone/>
              <a:defRPr sz="1400">
                <a:solidFill>
                  <a:schemeClr val="bg1"/>
                </a:solidFill>
              </a:defRPr>
            </a:lvl1pPr>
          </a:lstStyle>
          <a:p>
            <a:pPr lvl="0"/>
            <a:r>
              <a:rPr lang="en-US" noProof="0"/>
              <a:t>Click to edit Master subtitle style</a:t>
            </a:r>
            <a:endParaRPr lang="en-GB" noProof="0"/>
          </a:p>
        </p:txBody>
      </p:sp>
      <p:sp>
        <p:nvSpPr>
          <p:cNvPr id="3" name="Picture Placeholder 2">
            <a:extLst>
              <a:ext uri="{FF2B5EF4-FFF2-40B4-BE49-F238E27FC236}">
                <a16:creationId xmlns:a16="http://schemas.microsoft.com/office/drawing/2014/main" id="{966C8529-015A-33B1-0093-1F156FF54263}"/>
              </a:ext>
            </a:extLst>
          </p:cNvPr>
          <p:cNvSpPr>
            <a:spLocks noGrp="1"/>
          </p:cNvSpPr>
          <p:nvPr>
            <p:ph type="pic" sz="quarter" idx="10" hasCustomPrompt="1"/>
          </p:nvPr>
        </p:nvSpPr>
        <p:spPr>
          <a:xfrm>
            <a:off x="2058988" y="0"/>
            <a:ext cx="7085012" cy="5143500"/>
          </a:xfrm>
          <a:prstGeom prst="rect">
            <a:avLst/>
          </a:prstGeom>
        </p:spPr>
        <p:txBody>
          <a:bodyPr/>
          <a:lstStyle>
            <a:lvl1pPr marL="0" indent="0">
              <a:buNone/>
              <a:defRPr/>
            </a:lvl1pPr>
          </a:lstStyle>
          <a:p>
            <a:r>
              <a:rPr lang="en-US"/>
              <a:t>Click to insert picture</a:t>
            </a:r>
          </a:p>
        </p:txBody>
      </p:sp>
    </p:spTree>
    <p:extLst>
      <p:ext uri="{BB962C8B-B14F-4D97-AF65-F5344CB8AC3E}">
        <p14:creationId xmlns:p14="http://schemas.microsoft.com/office/powerpoint/2010/main" val="420292022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4_Title Slide - Left Grey Banner">
    <p:spTree>
      <p:nvGrpSpPr>
        <p:cNvPr id="1" name=""/>
        <p:cNvGrpSpPr/>
        <p:nvPr/>
      </p:nvGrpSpPr>
      <p:grpSpPr>
        <a:xfrm>
          <a:off x="0" y="0"/>
          <a:ext cx="0" cy="0"/>
        </a:xfrm>
      </p:grpSpPr>
      <p:sp>
        <p:nvSpPr>
          <p:cNvPr id="5" name="Rectangle 4">
            <a:extLst>
              <a:ext uri="{FF2B5EF4-FFF2-40B4-BE49-F238E27FC236}">
                <a16:creationId xmlns:a16="http://schemas.microsoft.com/office/drawing/2014/main" id="{9E7C5746-64B5-7743-BFD8-4CABB0DCA970}"/>
              </a:ext>
            </a:extLst>
          </p:cNvPr>
          <p:cNvSpPr>
            <a:spLocks noChangeArrowheads="1"/>
          </p:cNvSpPr>
          <p:nvPr userDrawn="1"/>
        </p:nvSpPr>
        <p:spPr bwMode="auto">
          <a:xfrm flipH="1">
            <a:off x="0" y="0"/>
            <a:ext cx="2058988" cy="5143500"/>
          </a:xfrm>
          <a:prstGeom prst="rect">
            <a:avLst/>
          </a:prstGeom>
          <a:solidFill>
            <a:srgbClr val="E6E6E6"/>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pic>
        <p:nvPicPr>
          <p:cNvPr id="6" name="Picture 1" descr="SqPB Logo - RGB.png">
            <a:extLst>
              <a:ext uri="{FF2B5EF4-FFF2-40B4-BE49-F238E27FC236}">
                <a16:creationId xmlns:a16="http://schemas.microsoft.com/office/drawing/2014/main" id="{5D440B4A-7C1A-7F49-AC3B-E2ECAEB35F8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3">
            <a:extLst>
              <a:ext uri="{FF2B5EF4-FFF2-40B4-BE49-F238E27FC236}">
                <a16:creationId xmlns:a16="http://schemas.microsoft.com/office/drawing/2014/main" id="{7D8C0FF6-22EB-604A-838A-AC33B22A2F67}"/>
              </a:ext>
            </a:extLst>
          </p:cNvPr>
          <p:cNvCxnSpPr>
            <a:cxnSpLocks noChangeShapeType="1"/>
          </p:cNvCxnSpPr>
          <p:nvPr userDrawn="1"/>
        </p:nvCxnSpPr>
        <p:spPr bwMode="auto">
          <a:xfrm flipH="1">
            <a:off x="2058988" y="0"/>
            <a:ext cx="0" cy="5143500"/>
          </a:xfrm>
          <a:prstGeom prst="line">
            <a:avLst/>
          </a:prstGeom>
          <a:noFill/>
          <a:ln w="9525">
            <a:solidFill>
              <a:srgbClr val="00A69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6"/>
          <p:cNvSpPr>
            <a:spLocks noGrp="1" noChangeArrowheads="1"/>
          </p:cNvSpPr>
          <p:nvPr>
            <p:ph type="ctrTitle" sz="quarter"/>
          </p:nvPr>
        </p:nvSpPr>
        <p:spPr>
          <a:xfrm>
            <a:off x="1" y="1266762"/>
            <a:ext cx="2059588" cy="553998"/>
          </a:xfrm>
          <a:prstGeom prst="rect">
            <a:avLst/>
          </a:prstGeom>
        </p:spPr>
        <p:txBody>
          <a:bodyPr wrap="square" lIns="0" tIns="0" rIns="0" bIns="0" anchor="ctr" anchorCtr="0">
            <a:spAutoFit/>
          </a:bodyPr>
          <a:lstStyle>
            <a:lvl1pPr algn="ctr">
              <a:defRPr sz="1800">
                <a:solidFill>
                  <a:srgbClr val="00A69D"/>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2" y="1910319"/>
            <a:ext cx="2059588" cy="430887"/>
          </a:xfrm>
          <a:prstGeom prst="rect">
            <a:avLst/>
          </a:prstGeom>
        </p:spPr>
        <p:txBody>
          <a:bodyPr wrap="square" lIns="0" tIns="0" rIns="0" bIns="0" anchor="ctr" anchorCtr="0">
            <a:spAutoFit/>
          </a:bodyPr>
          <a:lstStyle>
            <a:lvl1pPr marL="0" indent="0" algn="ctr" eaLnBrk="1" hangingPunct="1">
              <a:spcBef>
                <a:spcPct val="0"/>
              </a:spcBef>
              <a:buFontTx/>
              <a:buNone/>
              <a:defRPr sz="1400">
                <a:solidFill>
                  <a:srgbClr val="898D8D"/>
                </a:solidFill>
              </a:defRPr>
            </a:lvl1pPr>
          </a:lstStyle>
          <a:p>
            <a:pPr lvl="0"/>
            <a:r>
              <a:rPr lang="en-US" noProof="0"/>
              <a:t>Click to edit Master subtitle style</a:t>
            </a:r>
            <a:endParaRPr lang="en-GB" noProof="0"/>
          </a:p>
        </p:txBody>
      </p:sp>
      <p:sp>
        <p:nvSpPr>
          <p:cNvPr id="3" name="Picture Placeholder 2">
            <a:extLst>
              <a:ext uri="{FF2B5EF4-FFF2-40B4-BE49-F238E27FC236}">
                <a16:creationId xmlns:a16="http://schemas.microsoft.com/office/drawing/2014/main" id="{BD5A0F58-61D4-4340-8DE4-1A1C1E8C554E}"/>
              </a:ext>
            </a:extLst>
          </p:cNvPr>
          <p:cNvSpPr>
            <a:spLocks noGrp="1"/>
          </p:cNvSpPr>
          <p:nvPr>
            <p:ph type="pic" sz="quarter" idx="10" hasCustomPrompt="1"/>
          </p:nvPr>
        </p:nvSpPr>
        <p:spPr>
          <a:xfrm>
            <a:off x="2058988" y="0"/>
            <a:ext cx="7085012" cy="5143500"/>
          </a:xfrm>
          <a:prstGeom prst="rect">
            <a:avLst/>
          </a:prstGeom>
        </p:spPr>
        <p:txBody>
          <a:bodyPr/>
          <a:lstStyle>
            <a:lvl1pPr marL="0" indent="0">
              <a:buNone/>
              <a:defRPr/>
            </a:lvl1pPr>
          </a:lstStyle>
          <a:p>
            <a:r>
              <a:rPr lang="en-US"/>
              <a:t>Click to insert picture here</a:t>
            </a:r>
          </a:p>
        </p:txBody>
      </p:sp>
    </p:spTree>
    <p:extLst>
      <p:ext uri="{BB962C8B-B14F-4D97-AF65-F5344CB8AC3E}">
        <p14:creationId xmlns:p14="http://schemas.microsoft.com/office/powerpoint/2010/main" val="408834165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5_Title Slide - Left Grey Banner - Umbrellas">
    <p:spTree>
      <p:nvGrpSpPr>
        <p:cNvPr id="1" name=""/>
        <p:cNvGrpSpPr/>
        <p:nvPr/>
      </p:nvGrpSpPr>
      <p:grpSpPr>
        <a:xfrm>
          <a:off x="0" y="0"/>
          <a:ext cx="0" cy="0"/>
        </a:xfrm>
      </p:grpSpPr>
      <p:sp>
        <p:nvSpPr>
          <p:cNvPr id="3" name="Rectangle 2">
            <a:extLst>
              <a:ext uri="{FF2B5EF4-FFF2-40B4-BE49-F238E27FC236}">
                <a16:creationId xmlns:a16="http://schemas.microsoft.com/office/drawing/2014/main" id="{4910643E-FDE1-581D-E488-4612EC3C0155}"/>
              </a:ext>
            </a:extLst>
          </p:cNvPr>
          <p:cNvSpPr>
            <a:spLocks noChangeArrowheads="1"/>
          </p:cNvSpPr>
          <p:nvPr userDrawn="1"/>
        </p:nvSpPr>
        <p:spPr bwMode="auto">
          <a:xfrm flipH="1">
            <a:off x="0" y="0"/>
            <a:ext cx="2058988" cy="5143500"/>
          </a:xfrm>
          <a:prstGeom prst="rect">
            <a:avLst/>
          </a:prstGeom>
          <a:solidFill>
            <a:srgbClr val="E6E6E6"/>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pic>
        <p:nvPicPr>
          <p:cNvPr id="4" name="Picture 1" descr="SqPB Logo - RGB.png">
            <a:extLst>
              <a:ext uri="{FF2B5EF4-FFF2-40B4-BE49-F238E27FC236}">
                <a16:creationId xmlns:a16="http://schemas.microsoft.com/office/drawing/2014/main" id="{FB235079-B04C-833E-FE9D-72B437274F5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3">
            <a:extLst>
              <a:ext uri="{FF2B5EF4-FFF2-40B4-BE49-F238E27FC236}">
                <a16:creationId xmlns:a16="http://schemas.microsoft.com/office/drawing/2014/main" id="{AA447168-2A46-6F05-674C-D4D51AD2A7CC}"/>
              </a:ext>
            </a:extLst>
          </p:cNvPr>
          <p:cNvCxnSpPr>
            <a:cxnSpLocks noChangeShapeType="1"/>
          </p:cNvCxnSpPr>
          <p:nvPr userDrawn="1"/>
        </p:nvCxnSpPr>
        <p:spPr bwMode="auto">
          <a:xfrm flipH="1">
            <a:off x="2058988" y="0"/>
            <a:ext cx="0" cy="5143500"/>
          </a:xfrm>
          <a:prstGeom prst="line">
            <a:avLst/>
          </a:prstGeom>
          <a:noFill/>
          <a:ln w="9525">
            <a:solidFill>
              <a:srgbClr val="00A69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6">
            <a:extLst>
              <a:ext uri="{FF2B5EF4-FFF2-40B4-BE49-F238E27FC236}">
                <a16:creationId xmlns:a16="http://schemas.microsoft.com/office/drawing/2014/main" id="{9960C78C-CFF4-88A5-6097-89C1210FBEB7}"/>
              </a:ext>
            </a:extLst>
          </p:cNvPr>
          <p:cNvSpPr>
            <a:spLocks noGrp="1" noChangeArrowheads="1"/>
          </p:cNvSpPr>
          <p:nvPr>
            <p:ph type="ctrTitle" sz="quarter"/>
          </p:nvPr>
        </p:nvSpPr>
        <p:spPr>
          <a:xfrm>
            <a:off x="1" y="1266762"/>
            <a:ext cx="2059588" cy="553998"/>
          </a:xfrm>
          <a:prstGeom prst="rect">
            <a:avLst/>
          </a:prstGeom>
        </p:spPr>
        <p:txBody>
          <a:bodyPr wrap="square" lIns="0" tIns="0" rIns="0" bIns="0" anchor="ctr" anchorCtr="0">
            <a:spAutoFit/>
          </a:bodyPr>
          <a:lstStyle>
            <a:lvl1pPr algn="ctr">
              <a:defRPr sz="1800">
                <a:solidFill>
                  <a:srgbClr val="00A69D"/>
                </a:solidFill>
                <a:latin typeface="Arial"/>
                <a:cs typeface="Arial"/>
              </a:defRPr>
            </a:lvl1pPr>
          </a:lstStyle>
          <a:p>
            <a:pPr lvl="0"/>
            <a:r>
              <a:rPr lang="en-US" noProof="0"/>
              <a:t>Click to edit Master title style</a:t>
            </a:r>
            <a:endParaRPr lang="en-GB" noProof="0"/>
          </a:p>
        </p:txBody>
      </p:sp>
      <p:sp>
        <p:nvSpPr>
          <p:cNvPr id="7" name="Rectangle 7">
            <a:extLst>
              <a:ext uri="{FF2B5EF4-FFF2-40B4-BE49-F238E27FC236}">
                <a16:creationId xmlns:a16="http://schemas.microsoft.com/office/drawing/2014/main" id="{2AB27EA6-11E3-D78E-9C8C-CDD675F3ECBA}"/>
              </a:ext>
            </a:extLst>
          </p:cNvPr>
          <p:cNvSpPr>
            <a:spLocks noGrp="1" noChangeArrowheads="1"/>
          </p:cNvSpPr>
          <p:nvPr>
            <p:ph type="subTitle" sz="quarter" idx="1"/>
          </p:nvPr>
        </p:nvSpPr>
        <p:spPr>
          <a:xfrm>
            <a:off x="2" y="1910319"/>
            <a:ext cx="2059588" cy="430887"/>
          </a:xfrm>
          <a:prstGeom prst="rect">
            <a:avLst/>
          </a:prstGeom>
        </p:spPr>
        <p:txBody>
          <a:bodyPr wrap="square" lIns="0" tIns="0" rIns="0" bIns="0" anchor="ctr" anchorCtr="0">
            <a:spAutoFit/>
          </a:bodyPr>
          <a:lstStyle>
            <a:lvl1pPr marL="0" indent="0" algn="ctr" eaLnBrk="1" hangingPunct="1">
              <a:spcBef>
                <a:spcPct val="0"/>
              </a:spcBef>
              <a:buFontTx/>
              <a:buNone/>
              <a:defRPr sz="1400">
                <a:solidFill>
                  <a:srgbClr val="898D8D"/>
                </a:solidFill>
              </a:defRPr>
            </a:lvl1pPr>
          </a:lstStyle>
          <a:p>
            <a:pPr lvl="0"/>
            <a:r>
              <a:rPr lang="en-US" noProof="0"/>
              <a:t>Click to edit Master subtitle style</a:t>
            </a:r>
            <a:endParaRPr lang="en-GB" noProof="0"/>
          </a:p>
        </p:txBody>
      </p:sp>
      <p:pic>
        <p:nvPicPr>
          <p:cNvPr id="10" name="Picture 9">
            <a:extLst>
              <a:ext uri="{FF2B5EF4-FFF2-40B4-BE49-F238E27FC236}">
                <a16:creationId xmlns:a16="http://schemas.microsoft.com/office/drawing/2014/main" id="{CEA4BDC1-82F2-68B1-759C-071627AA2886}"/>
              </a:ext>
            </a:extLst>
          </p:cNvPr>
          <p:cNvPicPr>
            <a:picLocks noChangeAspect="1"/>
          </p:cNvPicPr>
          <p:nvPr userDrawn="1"/>
        </p:nvPicPr>
        <p:blipFill>
          <a:blip r:embed="rId2"/>
          <a:stretch>
            <a:fillRect/>
          </a:stretch>
        </p:blipFill>
        <p:spPr>
          <a:xfrm>
            <a:off x="2074502" y="5646"/>
            <a:ext cx="7069495" cy="5137854"/>
          </a:xfrm>
          <a:prstGeom prst="rect">
            <a:avLst/>
          </a:prstGeom>
        </p:spPr>
      </p:pic>
    </p:spTree>
    <p:extLst>
      <p:ext uri="{BB962C8B-B14F-4D97-AF65-F5344CB8AC3E}">
        <p14:creationId xmlns:p14="http://schemas.microsoft.com/office/powerpoint/2010/main" val="102883001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8_Title Slide - Left White Banner - Globe Screens">
    <p:spTree>
      <p:nvGrpSpPr>
        <p:cNvPr id="1" name=""/>
        <p:cNvGrpSpPr/>
        <p:nvPr/>
      </p:nvGrpSpPr>
      <p:grpSpPr>
        <a:xfrm>
          <a:off x="0" y="0"/>
          <a:ext cx="0" cy="0"/>
        </a:xfrm>
      </p:grpSpPr>
      <p:pic>
        <p:nvPicPr>
          <p:cNvPr id="4" name="Picture 2" descr="iStock_000074476405_Medium.jpg">
            <a:extLst>
              <a:ext uri="{FF2B5EF4-FFF2-40B4-BE49-F238E27FC236}">
                <a16:creationId xmlns:a16="http://schemas.microsoft.com/office/drawing/2014/main" id="{0D1D5051-9843-C64E-8039-30E7BB903E6C}"/>
              </a:ext>
            </a:extLst>
          </p:cNvPr>
          <p:cNvPicPr>
            <a:picLocks noChangeAspect="1"/>
          </p:cNvPicPr>
          <p:nvPr userDrawn="1"/>
        </p:nvPicPr>
        <p:blipFill>
          <a:blip r:embed="rId1">
            <a:extLst>
              <a:ext uri="{28A0092B-C50C-407E-A947-70E740481C1C}">
                <a14:useLocalDpi xmlns:a14="http://schemas.microsoft.com/office/drawing/2010/main" val="0"/>
              </a:ext>
            </a:extLst>
          </a:blip>
          <a:srcRect l="14868" t="2" r="2814" b="369"/>
          <a:stretch>
            <a:fillRect/>
          </a:stretch>
        </p:blipFill>
        <p:spPr bwMode="auto">
          <a:xfrm>
            <a:off x="2058988" y="0"/>
            <a:ext cx="70850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SqPB Logo - RGB.png">
            <a:extLst>
              <a:ext uri="{FF2B5EF4-FFF2-40B4-BE49-F238E27FC236}">
                <a16:creationId xmlns:a16="http://schemas.microsoft.com/office/drawing/2014/main" id="{E007497E-9391-8444-A9F8-D741E784E4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ctrTitle" sz="quarter"/>
          </p:nvPr>
        </p:nvSpPr>
        <p:spPr>
          <a:xfrm>
            <a:off x="1" y="1266762"/>
            <a:ext cx="2059588" cy="553998"/>
          </a:xfrm>
          <a:prstGeom prst="rect">
            <a:avLst/>
          </a:prstGeom>
        </p:spPr>
        <p:txBody>
          <a:bodyPr wrap="square" lIns="0" tIns="0" rIns="0" bIns="0" anchor="ctr" anchorCtr="0">
            <a:spAutoFit/>
          </a:bodyPr>
          <a:lstStyle>
            <a:lvl1pPr algn="ctr">
              <a:defRPr sz="1800">
                <a:solidFill>
                  <a:srgbClr val="00A69D"/>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2" y="1910319"/>
            <a:ext cx="2059588" cy="430887"/>
          </a:xfrm>
          <a:prstGeom prst="rect">
            <a:avLst/>
          </a:prstGeom>
        </p:spPr>
        <p:txBody>
          <a:bodyPr wrap="square" lIns="0" tIns="0" rIns="0" bIns="0" anchor="ctr" anchorCtr="0">
            <a:spAutoFit/>
          </a:bodyPr>
          <a:lstStyle>
            <a:lvl1pPr marL="0" indent="0" algn="ctr" eaLnBrk="1" hangingPunct="1">
              <a:spcBef>
                <a:spcPct val="0"/>
              </a:spcBef>
              <a:buFontTx/>
              <a:buNone/>
              <a:defRPr sz="1400">
                <a:solidFill>
                  <a:srgbClr val="898D8D"/>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54814084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7_Title Slide - Left Black Banner - Gears">
    <p:spTree>
      <p:nvGrpSpPr>
        <p:cNvPr id="1" name=""/>
        <p:cNvGrpSpPr/>
        <p:nvPr/>
      </p:nvGrpSpPr>
      <p:grpSpPr>
        <a:xfrm>
          <a:off x="0" y="0"/>
          <a:ext cx="0" cy="0"/>
        </a:xfrm>
      </p:grpSpPr>
      <p:pic>
        <p:nvPicPr>
          <p:cNvPr id="4" name="Picture 10" descr="iStock_000009071575_Medium.jpg">
            <a:extLst>
              <a:ext uri="{FF2B5EF4-FFF2-40B4-BE49-F238E27FC236}">
                <a16:creationId xmlns:a16="http://schemas.microsoft.com/office/drawing/2014/main" id="{12F457E2-ECCC-8042-AC4A-02999510869B}"/>
              </a:ext>
            </a:extLst>
          </p:cNvPr>
          <p:cNvPicPr>
            <a:picLocks noChangeAspect="1"/>
          </p:cNvPicPr>
          <p:nvPr userDrawn="1"/>
        </p:nvPicPr>
        <p:blipFill>
          <a:blip r:embed="rId1">
            <a:extLst>
              <a:ext uri="{28A0092B-C50C-407E-A947-70E740481C1C}">
                <a14:useLocalDpi xmlns:a14="http://schemas.microsoft.com/office/drawing/2010/main" val="0"/>
              </a:ext>
            </a:extLst>
          </a:blip>
          <a:srcRect l="6480"/>
          <a:stretch>
            <a:fillRect/>
          </a:stretch>
        </p:blipFill>
        <p:spPr bwMode="auto">
          <a:xfrm>
            <a:off x="2051050" y="0"/>
            <a:ext cx="7248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90F8DEC-B4F7-8543-94E7-6CF354F33E87}"/>
              </a:ext>
            </a:extLst>
          </p:cNvPr>
          <p:cNvSpPr>
            <a:spLocks noChangeArrowheads="1"/>
          </p:cNvSpPr>
          <p:nvPr userDrawn="1"/>
        </p:nvSpPr>
        <p:spPr bwMode="auto">
          <a:xfrm>
            <a:off x="0" y="0"/>
            <a:ext cx="2058988" cy="5143500"/>
          </a:xfrm>
          <a:prstGeom prst="rect">
            <a:avLst/>
          </a:prstGeom>
          <a:solidFill>
            <a:srgbClr val="1C1C1C"/>
          </a:solidFill>
          <a:ln>
            <a:noFill/>
          </a:ln>
          <a:extLst>
            <a:ext uri="{91240B29-F687-4f45-9708-019B960494DF}"/>
          </a:extLst>
        </p:spPr>
        <p:txBody>
          <a:bodyPr/>
          <a:lstStyle>
            <a:lvl1pPr eaLnBrk="0" hangingPunct="0">
              <a:defRPr sz="1200" b="1">
                <a:solidFill>
                  <a:schemeClr val="tx1"/>
                </a:solidFill>
                <a:latin typeface="Arial" panose="020b0604020202020204" pitchFamily="34" charset="0"/>
                <a:ea typeface="ＭＳ Ｐゴシック" pitchFamily="34" charset="-128"/>
              </a:defRPr>
            </a:lvl1pPr>
            <a:lvl2pPr marL="742950" indent="-285750" eaLnBrk="0" hangingPunct="0">
              <a:defRPr sz="1200" b="1">
                <a:solidFill>
                  <a:schemeClr val="tx1"/>
                </a:solidFill>
                <a:latin typeface="Arial" panose="020b0604020202020204" pitchFamily="34" charset="0"/>
                <a:ea typeface="ＭＳ Ｐゴシック" pitchFamily="34" charset="-128"/>
              </a:defRPr>
            </a:lvl2pPr>
            <a:lvl3pPr marL="1143000" indent="-228600" eaLnBrk="0" hangingPunct="0">
              <a:defRPr sz="1200" b="1">
                <a:solidFill>
                  <a:schemeClr val="tx1"/>
                </a:solidFill>
                <a:latin typeface="Arial" panose="020b0604020202020204" pitchFamily="34" charset="0"/>
                <a:ea typeface="ＭＳ Ｐゴシック" pitchFamily="34" charset="-128"/>
              </a:defRPr>
            </a:lvl3pPr>
            <a:lvl4pPr marL="1600200" indent="-228600" eaLnBrk="0" hangingPunct="0">
              <a:defRPr sz="1200" b="1">
                <a:solidFill>
                  <a:schemeClr val="tx1"/>
                </a:solidFill>
                <a:latin typeface="Arial" panose="020b0604020202020204" pitchFamily="34" charset="0"/>
                <a:ea typeface="ＭＳ Ｐゴシック" pitchFamily="34" charset="-128"/>
              </a:defRPr>
            </a:lvl4pPr>
            <a:lvl5pPr marL="2057400" indent="-228600" eaLnBrk="0" hangingPunct="0">
              <a:defRPr sz="1200" b="1">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itchFamily="34" charset="-128"/>
              </a:defRPr>
            </a:lvl9pPr>
          </a:lstStyle>
          <a:p>
            <a:pPr defTabSz="914400" eaLnBrk="1" hangingPunct="1">
              <a:defRPr/>
            </a:pPr>
            <a:endParaRPr lang="en-US" altLang="en-US">
              <a:ea typeface="Arial Unicode MS" pitchFamily="34" charset="-128"/>
              <a:cs typeface="Arial Unicode MS" pitchFamily="34" charset="-128"/>
            </a:endParaRPr>
          </a:p>
        </p:txBody>
      </p:sp>
      <p:pic>
        <p:nvPicPr>
          <p:cNvPr id="6" name="Picture 2" descr="SqPB Logo - Reverse (white).png">
            <a:extLst>
              <a:ext uri="{FF2B5EF4-FFF2-40B4-BE49-F238E27FC236}">
                <a16:creationId xmlns:a16="http://schemas.microsoft.com/office/drawing/2014/main" id="{893EC4E9-1A0E-9B4D-9FA1-6D587B01A6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57200" y="457200"/>
            <a:ext cx="11160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ctrTitle" sz="quarter"/>
          </p:nvPr>
        </p:nvSpPr>
        <p:spPr>
          <a:xfrm>
            <a:off x="1" y="1266762"/>
            <a:ext cx="2059588" cy="553998"/>
          </a:xfrm>
          <a:prstGeom prst="rect">
            <a:avLst/>
          </a:prstGeom>
        </p:spPr>
        <p:txBody>
          <a:bodyPr wrap="square" lIns="0" tIns="0" rIns="0" bIns="0" anchor="ctr" anchorCtr="0">
            <a:spAutoFit/>
          </a:bodyPr>
          <a:lstStyle>
            <a:lvl1pPr algn="ctr">
              <a:defRPr sz="1800">
                <a:solidFill>
                  <a:srgbClr val="00A69D"/>
                </a:solidFill>
                <a:latin typeface="Arial"/>
                <a:cs typeface="Arial"/>
              </a:defRPr>
            </a:lvl1pPr>
          </a:lstStyle>
          <a:p>
            <a:pPr lvl="0"/>
            <a:r>
              <a:rPr lang="en-US" noProof="0"/>
              <a:t>Click to edit Master title style</a:t>
            </a:r>
            <a:endParaRPr lang="en-GB" noProof="0"/>
          </a:p>
        </p:txBody>
      </p:sp>
      <p:sp>
        <p:nvSpPr>
          <p:cNvPr id="12" name="Rectangle 7"/>
          <p:cNvSpPr>
            <a:spLocks noGrp="1" noChangeArrowheads="1"/>
          </p:cNvSpPr>
          <p:nvPr>
            <p:ph type="subTitle" sz="quarter" idx="1"/>
          </p:nvPr>
        </p:nvSpPr>
        <p:spPr>
          <a:xfrm>
            <a:off x="2" y="1910319"/>
            <a:ext cx="2059588" cy="430887"/>
          </a:xfrm>
          <a:prstGeom prst="rect">
            <a:avLst/>
          </a:prstGeom>
        </p:spPr>
        <p:txBody>
          <a:bodyPr wrap="square" lIns="0" tIns="0" rIns="0" bIns="0" anchor="ctr" anchorCtr="0">
            <a:spAutoFit/>
          </a:bodyPr>
          <a:lstStyle>
            <a:lvl1pPr marL="0" indent="0" algn="ctr" eaLnBrk="1" hangingPunct="1">
              <a:spcBef>
                <a:spcPct val="0"/>
              </a:spcBef>
              <a:buFontTx/>
              <a:buNone/>
              <a:defRPr sz="1400">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342951940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image" Target="../media/image3.png" /><Relationship Id="rId38" Type="http://schemas.openxmlformats.org/officeDocument/2006/relationships/image" Target="../media/image11.png" /><Relationship Id="rId39"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2" name="Picture 11" descr="SqPB Logo - RGB.png">
            <a:extLst>
              <a:ext uri="{FF2B5EF4-FFF2-40B4-BE49-F238E27FC236}">
                <a16:creationId xmlns:a16="http://schemas.microsoft.com/office/drawing/2014/main" id="{CD90E44F-EFEF-82D4-5136-5DDD2FE4AD91}"/>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bwMode="auto">
          <a:xfrm>
            <a:off x="457200" y="457200"/>
            <a:ext cx="1114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Powerpoint-cover.png">
            <a:extLst>
              <a:ext uri="{FF2B5EF4-FFF2-40B4-BE49-F238E27FC236}">
                <a16:creationId xmlns:a16="http://schemas.microsoft.com/office/drawing/2014/main" id="{BD9D5CA5-5138-24B2-4AFA-43AA46B5F8D8}"/>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bwMode="auto">
          <a:xfrm>
            <a:off x="0" y="2698750"/>
            <a:ext cx="91440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795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64" r:id="rId20"/>
    <p:sldLayoutId id="2147483665" r:id="rId21"/>
    <p:sldLayoutId id="2147483669" r:id="rId22"/>
    <p:sldLayoutId id="2147483696"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66" r:id="rId32"/>
    <p:sldLayoutId id="2147483667" r:id="rId33"/>
    <p:sldLayoutId id="2147483694" r:id="rId34"/>
    <p:sldLayoutId id="2147483695" r:id="rId35"/>
    <p:sldLayoutId id="2147483697" r:id="rId36"/>
  </p:sldLayoutIdLst>
  <p:transition/>
  <p:timing/>
  <p:txStyles>
    <p:titleStyle>
      <a:lvl1pPr algn="l" defTabSz="457200" rtl="0" eaLnBrk="1" fontAlgn="base" latinLnBrk="0" hangingPunct="1">
        <a:lnSpc>
          <a:spcPct val="90000"/>
        </a:lnSpc>
        <a:spcBef>
          <a:spcPct val="0"/>
        </a:spcBef>
        <a:spcAft>
          <a:spcPct val="0"/>
        </a:spcAft>
        <a:buNone/>
        <a:defRPr lang="en-US" sz="2400" kern="1200">
          <a:solidFill>
            <a:srgbClr val="00A69D"/>
          </a:solidFill>
          <a:latin typeface="Arial"/>
          <a:ea typeface="+mj-ea"/>
          <a:cs typeface="Arial"/>
        </a:defRPr>
      </a:lvl1pPr>
    </p:titleStyle>
    <p:bodyStyle>
      <a:lvl1pPr marL="171450" indent="-171450" algn="l" defTabSz="457200" rtl="0" eaLnBrk="1" fontAlgn="base" latinLnBrk="0" hangingPunct="1">
        <a:lnSpc>
          <a:spcPct val="90000"/>
        </a:lnSpc>
        <a:spcBef>
          <a:spcPts val="750"/>
        </a:spcBef>
        <a:spcAft>
          <a:spcPct val="0"/>
        </a:spcAft>
        <a:buFont typeface="Arial" panose="020b0604020202020204" pitchFamily="34" charset="0"/>
        <a:buChar char="•"/>
        <a:defRPr lang="en-US" sz="2100" kern="1200" smtClean="0">
          <a:solidFill>
            <a:srgbClr val="54585A"/>
          </a:solidFill>
          <a:latin typeface="+mn-lt"/>
          <a:ea typeface="+mn-ea"/>
          <a:cs typeface="+mn-cs"/>
        </a:defRPr>
      </a:lvl1pPr>
      <a:lvl2pPr marL="514350" indent="-285750" algn="l" defTabSz="457200" rtl="0" eaLnBrk="1" fontAlgn="base" latinLnBrk="0" hangingPunct="1">
        <a:lnSpc>
          <a:spcPct val="90000"/>
        </a:lnSpc>
        <a:spcBef>
          <a:spcPts val="375"/>
        </a:spcBef>
        <a:spcAft>
          <a:spcPct val="0"/>
        </a:spcAft>
        <a:buFont typeface="Arial" panose="020b0604020202020204" pitchFamily="34" charset="0"/>
        <a:buChar char="•"/>
        <a:defRPr lang="en-US" sz="1600" kern="1200" smtClean="0">
          <a:solidFill>
            <a:srgbClr val="54585A"/>
          </a:solidFill>
          <a:latin typeface="+mn-lt"/>
          <a:ea typeface="+mn-ea"/>
          <a:cs typeface="+mn-cs"/>
        </a:defRPr>
      </a:lvl2pPr>
      <a:lvl3pPr marL="857250" indent="-171450" algn="l" defTabSz="457200" rtl="0" eaLnBrk="1" fontAlgn="base" latinLnBrk="0" hangingPunct="1">
        <a:lnSpc>
          <a:spcPct val="90000"/>
        </a:lnSpc>
        <a:spcBef>
          <a:spcPts val="375"/>
        </a:spcBef>
        <a:spcAft>
          <a:spcPct val="0"/>
        </a:spcAft>
        <a:buFont typeface="Arial" panose="020b0604020202020204" pitchFamily="34" charset="0"/>
        <a:buChar char="•"/>
        <a:defRPr lang="en-US" sz="1400" kern="1200" smtClean="0">
          <a:solidFill>
            <a:srgbClr val="54585A"/>
          </a:solidFill>
          <a:latin typeface="+mn-lt"/>
          <a:ea typeface="+mn-ea"/>
          <a:cs typeface="+mn-cs"/>
        </a:defRPr>
      </a:lvl3pPr>
      <a:lvl4pPr marL="1428750" indent="-285750" algn="l" defTabSz="457200" rtl="0" eaLnBrk="1" fontAlgn="base" latinLnBrk="0" hangingPunct="1">
        <a:lnSpc>
          <a:spcPct val="90000"/>
        </a:lnSpc>
        <a:spcBef>
          <a:spcPts val="375"/>
        </a:spcBef>
        <a:spcAft>
          <a:spcPct val="0"/>
        </a:spcAft>
        <a:buFont typeface="Arial" panose="020b0604020202020204" pitchFamily="34" charset="0"/>
        <a:buChar char="•"/>
        <a:defRPr lang="en-US" sz="1200" kern="1200" smtClean="0">
          <a:solidFill>
            <a:srgbClr val="54585A"/>
          </a:solidFill>
          <a:latin typeface="+mn-lt"/>
          <a:ea typeface="+mn-ea"/>
          <a:cs typeface="+mn-cs"/>
        </a:defRPr>
      </a:lvl4pPr>
      <a:lvl5pPr marL="1885950" indent="-285750" algn="l" defTabSz="457200" rtl="0" eaLnBrk="1" fontAlgn="base" latinLnBrk="0" hangingPunct="1">
        <a:lnSpc>
          <a:spcPct val="90000"/>
        </a:lnSpc>
        <a:spcBef>
          <a:spcPts val="375"/>
        </a:spcBef>
        <a:spcAft>
          <a:spcPct val="0"/>
        </a:spcAft>
        <a:buFont typeface="Arial" panose="020b0604020202020204" pitchFamily="34" charset="0"/>
        <a:buChar char="•"/>
        <a:defRPr lang="en-US" sz="1200" kern="1200">
          <a:solidFill>
            <a:srgbClr val="5458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6.xml" /><Relationship Id="rId3" Type="http://schemas.openxmlformats.org/officeDocument/2006/relationships/image" Target="../media/image12.jpeg" /><Relationship Id="rId4" Type="http://schemas.openxmlformats.org/officeDocument/2006/relationships/image" Target="../media/image1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1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CD5D4CD-22C9-D5E0-D6D8-4B9429B2B523}"/>
              </a:ext>
            </a:extLst>
          </p:cNvPr>
          <p:cNvSpPr>
            <a:spLocks noGrp="1"/>
          </p:cNvSpPr>
          <p:nvPr>
            <p:ph type="ctrTitle"/>
          </p:nvPr>
        </p:nvSpPr>
        <p:spPr/>
        <p:txBody>
          <a:bodyPr>
            <a:normAutofit fontScale="90000"/>
          </a:bodyPr>
          <a:lstStyle/>
          <a:p>
            <a:r>
              <a:rPr lang="en-US"/>
              <a:t>Workshop Circular: How ESOPs work in Spain</a:t>
            </a:r>
          </a:p>
        </p:txBody>
      </p:sp>
      <p:sp>
        <p:nvSpPr>
          <p:cNvPr id="3" name="Subtitle 2">
            <a:extLst>
              <a:ext uri="{FF2B5EF4-FFF2-40B4-BE49-F238E27FC236}">
                <a16:creationId xmlns:a16="http://schemas.microsoft.com/office/drawing/2014/main" id="{27724F03-9B9A-143C-41E5-79B1FB0C378E}"/>
              </a:ext>
            </a:extLst>
          </p:cNvPr>
          <p:cNvSpPr>
            <a:spLocks noGrp="1"/>
          </p:cNvSpPr>
          <p:nvPr>
            <p:ph type="subTitle" idx="1"/>
          </p:nvPr>
        </p:nvSpPr>
        <p:spPr/>
        <p:txBody>
          <a:bodyPr>
            <a:normAutofit fontScale="85000" lnSpcReduction="20000"/>
          </a:bodyPr>
          <a:lstStyle/>
          <a:p>
            <a:r>
              <a:rPr lang="es-ES"/>
              <a:t>19 octubre 2022</a:t>
            </a:r>
            <a:endParaRPr lang="en-US"/>
          </a:p>
        </p:txBody>
      </p:sp>
    </p:spTree>
    <p:extLst>
      <p:ext uri="{BB962C8B-B14F-4D97-AF65-F5344CB8AC3E}">
        <p14:creationId xmlns:p14="http://schemas.microsoft.com/office/powerpoint/2010/main" val="261834558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laborales</a:t>
            </a:r>
            <a:endParaRPr lang="en-US"/>
          </a:p>
        </p:txBody>
      </p:sp>
      <p:sp>
        <p:nvSpPr>
          <p:cNvPr id="6" name="Content Placeholder 1">
            <a:extLst>
              <a:ext uri="{FF2B5EF4-FFF2-40B4-BE49-F238E27FC236}">
                <a16:creationId xmlns:a16="http://schemas.microsoft.com/office/drawing/2014/main" id="{95EA46BB-293F-23F0-DFB4-F37B498BC4A2}"/>
              </a:ext>
            </a:extLst>
          </p:cNvPr>
          <p:cNvSpPr>
            <a:spLocks noGrp="1"/>
          </p:cNvSpPr>
          <p:nvPr>
            <p:ph idx="1"/>
          </p:nvPr>
        </p:nvSpPr>
        <p:spPr>
          <a:xfrm>
            <a:off x="457201" y="1028701"/>
            <a:ext cx="8224837" cy="3704936"/>
          </a:xfrm>
        </p:spPr>
        <p:txBody>
          <a:bodyPr/>
          <a:lstStyle/>
          <a:p>
            <a:pPr marL="0" marR="0" lvl="0" indent="0">
              <a:spcBef>
                <a:spcPct val="0"/>
              </a:spcBef>
              <a:spcAft>
                <a:spcPct val="0"/>
              </a:spcAft>
              <a:buNone/>
            </a:pPr>
            <a:r>
              <a:rPr lang="es-ES" sz="1600" b="1">
                <a:effectLst/>
                <a:latin typeface="+mj-lt"/>
                <a:ea typeface="Times New Roman" panose="02020603050405020304" pitchFamily="18" charset="0"/>
              </a:rPr>
              <a:t>Introducción: consideración de salario</a:t>
            </a:r>
            <a:endParaRPr lang="en-US" sz="1600">
              <a:effectLst/>
              <a:latin typeface="+mj-lt"/>
              <a:ea typeface="Calibri" panose="020f0502020204030204" pitchFamily="34" charset="0"/>
            </a:endParaRPr>
          </a:p>
          <a:p>
            <a:pPr marL="0" marR="0">
              <a:spcBef>
                <a:spcPct val="0"/>
              </a:spcBef>
              <a:spcAft>
                <a:spcPct val="0"/>
              </a:spcAft>
            </a:pPr>
            <a:endParaRPr lang="en-US" sz="1600">
              <a:effectLst/>
              <a:latin typeface="+mj-lt"/>
              <a:ea typeface="Calibri" panose="020f0502020204030204" pitchFamily="34" charset="0"/>
            </a:endParaRPr>
          </a:p>
          <a:p>
            <a:pPr marL="0" marR="0" indent="0">
              <a:spcBef>
                <a:spcPct val="0"/>
              </a:spcBef>
              <a:spcAft>
                <a:spcPct val="0"/>
              </a:spcAft>
              <a:buNone/>
            </a:pPr>
            <a:r>
              <a:rPr lang="es-ES" sz="1400" b="1">
                <a:effectLst/>
                <a:latin typeface="+mj-lt"/>
                <a:ea typeface="Calibri" panose="020f0502020204030204" pitchFamily="34" charset="0"/>
              </a:rPr>
              <a:t>La consideración salarial exige un estudio individualizado del Plan. STS 01-12-2001.</a:t>
            </a:r>
            <a:endParaRPr lang="en-US" sz="1400">
              <a:effectLst/>
              <a:latin typeface="+mj-lt"/>
              <a:ea typeface="Calibri" panose="020f0502020204030204" pitchFamily="34" charset="0"/>
            </a:endParaRPr>
          </a:p>
          <a:p>
            <a:pPr marL="0" marR="0" indent="0">
              <a:spcBef>
                <a:spcPct val="0"/>
              </a:spcBef>
              <a:spcAft>
                <a:spcPct val="0"/>
              </a:spcAft>
              <a:buNone/>
            </a:pPr>
            <a:r>
              <a:rPr lang="es-ES" sz="1400" b="1">
                <a:effectLst/>
                <a:latin typeface="+mj-lt"/>
                <a:ea typeface="Calibri" panose="020f0502020204030204" pitchFamily="34" charset="0"/>
              </a:rPr>
              <a:t> </a:t>
            </a:r>
            <a:endParaRPr lang="en-US" sz="1400">
              <a:effectLst/>
              <a:latin typeface="+mj-lt"/>
              <a:ea typeface="Calibri" panose="020f0502020204030204" pitchFamily="34" charset="0"/>
            </a:endParaRPr>
          </a:p>
          <a:p>
            <a:pPr marL="0" marR="0" indent="0">
              <a:spcBef>
                <a:spcPct val="0"/>
              </a:spcBef>
              <a:spcAft>
                <a:spcPct val="0"/>
              </a:spcAft>
              <a:buNone/>
            </a:pPr>
            <a:r>
              <a:rPr lang="es-ES" sz="1400" b="1">
                <a:effectLst/>
                <a:latin typeface="+mj-lt"/>
                <a:ea typeface="Calibri" panose="020f0502020204030204" pitchFamily="34" charset="0"/>
              </a:rPr>
              <a:t>¿Por qué es salario? Es una retribución que deriva del trabajo</a:t>
            </a:r>
            <a:r>
              <a:rPr lang="es-ES" sz="1400">
                <a:effectLst/>
                <a:latin typeface="+mj-lt"/>
                <a:ea typeface="Calibri" panose="020f0502020204030204" pitchFamily="34" charset="0"/>
              </a:rPr>
              <a:t>. Art. 26 ET. Su finalidad es garantizar la permanencia del trabajador (en el periodo de espera entre la suscripción y la adquisición) e incentivar el rendimiento del trabajador. STS 26-01-2006 y 24-10-2001.</a:t>
            </a:r>
            <a:endParaRPr lang="en-US" sz="1400">
              <a:effectLst/>
              <a:latin typeface="+mj-lt"/>
              <a:ea typeface="Calibri" panose="020f0502020204030204" pitchFamily="34" charset="0"/>
            </a:endParaRPr>
          </a:p>
          <a:p>
            <a:pPr marL="0" marR="0" indent="0">
              <a:spcBef>
                <a:spcPct val="0"/>
              </a:spcBef>
              <a:spcAft>
                <a:spcPct val="0"/>
              </a:spcAft>
              <a:buNone/>
            </a:pPr>
            <a:r>
              <a:rPr lang="es-ES" sz="1400">
                <a:effectLst/>
                <a:latin typeface="+mj-lt"/>
                <a:ea typeface="Calibri" panose="020f0502020204030204" pitchFamily="34" charset="0"/>
              </a:rPr>
              <a:t> </a:t>
            </a:r>
            <a:endParaRPr lang="en-US" sz="1400">
              <a:effectLst/>
              <a:latin typeface="+mj-lt"/>
              <a:ea typeface="Calibri" panose="020f0502020204030204" pitchFamily="34" charset="0"/>
            </a:endParaRPr>
          </a:p>
          <a:p>
            <a:pPr marL="0" marR="0" indent="0">
              <a:spcBef>
                <a:spcPct val="0"/>
              </a:spcBef>
              <a:spcAft>
                <a:spcPct val="0"/>
              </a:spcAft>
              <a:buNone/>
            </a:pPr>
            <a:r>
              <a:rPr lang="es-ES" sz="1400" b="1">
                <a:effectLst/>
                <a:latin typeface="+mj-lt"/>
                <a:ea typeface="Calibri" panose="020f0502020204030204" pitchFamily="34" charset="0"/>
              </a:rPr>
              <a:t>Es salario en metálico</a:t>
            </a:r>
            <a:r>
              <a:rPr lang="es-ES" sz="1400">
                <a:effectLst/>
                <a:latin typeface="+mj-lt"/>
                <a:ea typeface="Calibri" panose="020f0502020204030204" pitchFamily="34" charset="0"/>
              </a:rPr>
              <a:t> (desde un punto de vista laboral) ¿Por qué? No hay atribución de uso y disfrute de un bien, sino transmisión de un patrimonio económicamente determinado por la posibilidad de venta en bolsa de forma inmediata en caso de mantenimiento de acciones. STS 24-10-2001 y STSJ Madrid 22-02-2001.</a:t>
            </a:r>
            <a:endParaRPr lang="en-US" sz="1400">
              <a:effectLst/>
              <a:latin typeface="+mj-lt"/>
              <a:ea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145829217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laborales</a:t>
            </a:r>
            <a:endParaRPr lang="en-US"/>
          </a:p>
        </p:txBody>
      </p:sp>
      <p:sp>
        <p:nvSpPr>
          <p:cNvPr id="6" name="Content Placeholder 1">
            <a:extLst>
              <a:ext uri="{FF2B5EF4-FFF2-40B4-BE49-F238E27FC236}">
                <a16:creationId xmlns:a16="http://schemas.microsoft.com/office/drawing/2014/main" id="{95EA46BB-293F-23F0-DFB4-F37B498BC4A2}"/>
              </a:ext>
            </a:extLst>
          </p:cNvPr>
          <p:cNvSpPr>
            <a:spLocks noGrp="1"/>
          </p:cNvSpPr>
          <p:nvPr>
            <p:ph idx="1"/>
          </p:nvPr>
        </p:nvSpPr>
        <p:spPr>
          <a:xfrm>
            <a:off x="390699" y="1012076"/>
            <a:ext cx="8224837" cy="3704936"/>
          </a:xfrm>
        </p:spPr>
        <p:txBody>
          <a:bodyPr>
            <a:normAutofit fontScale="25000" lnSpcReduction="20000"/>
          </a:bodyPr>
          <a:lstStyle/>
          <a:p>
            <a:pPr marL="0" marR="0" lvl="0" indent="0">
              <a:spcBef>
                <a:spcPct val="0"/>
              </a:spcBef>
              <a:spcAft>
                <a:spcPct val="0"/>
              </a:spcAft>
              <a:buNone/>
            </a:pPr>
            <a:r>
              <a:rPr lang="es-ES" sz="5600" b="1">
                <a:effectLst/>
                <a:latin typeface="+mj-lt"/>
                <a:ea typeface="Times New Roman" panose="02020603050405020304" pitchFamily="18" charset="0"/>
              </a:rPr>
              <a:t>Consecuencias de la consideración salarial</a:t>
            </a:r>
            <a:endParaRPr lang="en-US" sz="5600">
              <a:effectLst/>
              <a:latin typeface="+mj-lt"/>
              <a:ea typeface="Calibri" panose="020f0502020204030204" pitchFamily="34" charset="0"/>
            </a:endParaRPr>
          </a:p>
          <a:p>
            <a:pPr marL="0" marR="0" indent="0">
              <a:spcBef>
                <a:spcPct val="0"/>
              </a:spcBef>
              <a:spcAft>
                <a:spcPct val="0"/>
              </a:spcAft>
              <a:buNone/>
            </a:pPr>
            <a:r>
              <a:rPr lang="es-ES" sz="5600">
                <a:effectLst/>
                <a:latin typeface="+mj-lt"/>
                <a:ea typeface="Calibri" panose="020f0502020204030204" pitchFamily="34" charset="0"/>
              </a:rPr>
              <a:t> </a:t>
            </a:r>
            <a:endParaRPr lang="en-US" sz="5600">
              <a:effectLst/>
              <a:latin typeface="+mj-lt"/>
              <a:ea typeface="Calibri" panose="020f0502020204030204" pitchFamily="34" charset="0"/>
            </a:endParaRPr>
          </a:p>
          <a:p>
            <a:pPr marL="342900" marR="0" lvl="0" indent="-342900">
              <a:spcBef>
                <a:spcPct val="0"/>
              </a:spcBef>
              <a:spcAft>
                <a:spcPct val="0"/>
              </a:spcAft>
              <a:buFont typeface="+mj-lt"/>
              <a:buAutoNum type="arabicParenR"/>
            </a:pPr>
            <a:r>
              <a:rPr lang="es-ES" sz="5600" b="1">
                <a:effectLst/>
                <a:latin typeface="+mj-lt"/>
                <a:ea typeface="Times New Roman" panose="02020603050405020304" pitchFamily="18" charset="0"/>
              </a:rPr>
              <a:t>Inclusión en la base de cálculo para la indemnización por despido</a:t>
            </a:r>
            <a:endParaRPr lang="en-US" sz="5600">
              <a:effectLst/>
              <a:latin typeface="+mj-lt"/>
              <a:ea typeface="Calibri" panose="020f0502020204030204" pitchFamily="34" charset="0"/>
            </a:endParaRPr>
          </a:p>
          <a:p>
            <a:pPr marL="0" marR="0" indent="0">
              <a:spcBef>
                <a:spcPct val="0"/>
              </a:spcBef>
              <a:spcAft>
                <a:spcPct val="0"/>
              </a:spcAft>
              <a:buNone/>
            </a:pPr>
            <a:r>
              <a:rPr lang="es-ES" sz="5600">
                <a:effectLst/>
                <a:latin typeface="+mj-lt"/>
                <a:ea typeface="Calibri" panose="020f0502020204030204" pitchFamily="34" charset="0"/>
              </a:rPr>
              <a:t> </a:t>
            </a:r>
            <a:endParaRPr lang="en-US" sz="5600">
              <a:effectLst/>
              <a:latin typeface="+mj-lt"/>
              <a:ea typeface="Calibri" panose="020f0502020204030204" pitchFamily="34" charset="0"/>
            </a:endParaRPr>
          </a:p>
          <a:p>
            <a:pPr marL="0" marR="0" indent="0">
              <a:spcBef>
                <a:spcPct val="0"/>
              </a:spcBef>
              <a:spcAft>
                <a:spcPct val="0"/>
              </a:spcAft>
              <a:buNone/>
            </a:pPr>
            <a:r>
              <a:rPr lang="es-ES" sz="5600">
                <a:effectLst/>
                <a:latin typeface="+mj-lt"/>
                <a:ea typeface="Calibri" panose="020f0502020204030204" pitchFamily="34" charset="0"/>
              </a:rPr>
              <a:t>¿QUE RENDIMIENTOS?</a:t>
            </a:r>
            <a:endParaRPr lang="en-US" sz="5600">
              <a:effectLst/>
              <a:latin typeface="+mj-lt"/>
              <a:ea typeface="Calibri" panose="020f0502020204030204" pitchFamily="34" charset="0"/>
            </a:endParaRPr>
          </a:p>
          <a:p>
            <a:pPr marL="0" marR="0" indent="0">
              <a:spcBef>
                <a:spcPct val="0"/>
              </a:spcBef>
              <a:spcAft>
                <a:spcPct val="0"/>
              </a:spcAft>
              <a:buNone/>
            </a:pPr>
            <a:r>
              <a:rPr lang="es-ES" sz="5600">
                <a:effectLst/>
                <a:latin typeface="+mj-lt"/>
                <a:ea typeface="Calibri" panose="020f0502020204030204" pitchFamily="34" charset="0"/>
              </a:rPr>
              <a:t> </a:t>
            </a:r>
            <a:endParaRPr lang="en-US" sz="5600">
              <a:effectLst/>
              <a:latin typeface="+mj-lt"/>
              <a:ea typeface="Calibri" panose="020f0502020204030204" pitchFamily="34" charset="0"/>
            </a:endParaRPr>
          </a:p>
          <a:p>
            <a:pPr marL="0" marR="0">
              <a:spcBef>
                <a:spcPct val="0"/>
              </a:spcBef>
              <a:spcAft>
                <a:spcPct val="0"/>
              </a:spcAft>
            </a:pPr>
            <a:r>
              <a:rPr lang="es-ES" sz="5600" b="1">
                <a:effectLst/>
                <a:latin typeface="+mj-lt"/>
                <a:ea typeface="Calibri" panose="020f0502020204030204" pitchFamily="34" charset="0"/>
              </a:rPr>
              <a:t>CRITERIO MAYORITARIO: DEVENGO PROGRESIVO:</a:t>
            </a:r>
            <a:r>
              <a:rPr lang="es-ES" sz="5600">
                <a:effectLst/>
                <a:latin typeface="+mj-lt"/>
                <a:ea typeface="Calibri" panose="020f0502020204030204" pitchFamily="34" charset="0"/>
              </a:rPr>
              <a:t> Se incluyen sólo aquellos rendimientos de las opciones que (i) hayan sido ejercitadas e ingresados en el patrimonio [*] del trabajador en los 12 meses anteriores a la extinción del contrato, y (ii) cuyo periodo de maduración coincida con los doce últimos meses anteriores a la fecha de extinción. STS de 3 de junio de 2008. Doctrina aplicada también posteriormente por el TSJ Madrid en sentencia de 27 junio de 2016.</a:t>
            </a:r>
            <a:endParaRPr lang="en-US" sz="5600">
              <a:effectLst/>
              <a:latin typeface="+mj-lt"/>
              <a:ea typeface="Calibri" panose="020f0502020204030204" pitchFamily="34" charset="0"/>
            </a:endParaRPr>
          </a:p>
          <a:p>
            <a:pPr marL="0" marR="0" indent="0">
              <a:spcBef>
                <a:spcPct val="0"/>
              </a:spcBef>
              <a:spcAft>
                <a:spcPct val="0"/>
              </a:spcAft>
              <a:buNone/>
            </a:pPr>
            <a:r>
              <a:rPr lang="es-ES" sz="5600">
                <a:effectLst/>
                <a:latin typeface="+mj-lt"/>
                <a:ea typeface="Calibri" panose="020f0502020204030204" pitchFamily="34" charset="0"/>
              </a:rPr>
              <a:t> </a:t>
            </a:r>
            <a:endParaRPr lang="en-US" sz="5600">
              <a:effectLst/>
              <a:latin typeface="+mj-lt"/>
              <a:ea typeface="Calibri" panose="020f0502020204030204" pitchFamily="34" charset="0"/>
            </a:endParaRPr>
          </a:p>
          <a:p>
            <a:pPr marL="0" marR="0">
              <a:spcBef>
                <a:spcPct val="0"/>
              </a:spcBef>
              <a:spcAft>
                <a:spcPct val="0"/>
              </a:spcAft>
            </a:pPr>
            <a:r>
              <a:rPr lang="es-ES" sz="5600">
                <a:effectLst/>
                <a:latin typeface="+mj-lt"/>
                <a:ea typeface="Calibri" panose="020f0502020204030204" pitchFamily="34" charset="0"/>
              </a:rPr>
              <a:t>Se deben incluir los rendimientos de las opciones ejercitadas simultáneamente (inmediatamente después) a la comunicación de despido. STSJ Madrid 25-03-2003.</a:t>
            </a:r>
            <a:endParaRPr lang="en-US" sz="5600">
              <a:effectLst/>
              <a:latin typeface="+mj-lt"/>
              <a:ea typeface="Calibri" panose="020f0502020204030204" pitchFamily="34" charset="0"/>
            </a:endParaRPr>
          </a:p>
          <a:p>
            <a:pPr marL="0" marR="0" indent="0">
              <a:spcBef>
                <a:spcPct val="0"/>
              </a:spcBef>
              <a:spcAft>
                <a:spcPct val="0"/>
              </a:spcAft>
              <a:buNone/>
            </a:pPr>
            <a:r>
              <a:rPr lang="es-ES" sz="5600">
                <a:effectLst/>
                <a:latin typeface="+mj-lt"/>
                <a:ea typeface="Calibri" panose="020f0502020204030204" pitchFamily="34" charset="0"/>
              </a:rPr>
              <a:t> </a:t>
            </a:r>
            <a:endParaRPr lang="en-US" sz="5600">
              <a:effectLst/>
              <a:latin typeface="+mj-lt"/>
              <a:ea typeface="Calibri" panose="020f0502020204030204" pitchFamily="34" charset="0"/>
            </a:endParaRPr>
          </a:p>
          <a:p>
            <a:pPr marL="0" marR="0">
              <a:spcBef>
                <a:spcPct val="0"/>
              </a:spcBef>
              <a:spcAft>
                <a:spcPct val="0"/>
              </a:spcAft>
            </a:pPr>
            <a:r>
              <a:rPr lang="es-ES" sz="5600">
                <a:effectLst/>
                <a:latin typeface="+mj-lt"/>
                <a:ea typeface="Calibri" panose="020f0502020204030204" pitchFamily="34" charset="0"/>
              </a:rPr>
              <a:t>OTRO CRITERIO: DEVENGO DIFERIDO:  Se incorpora todo el valor de las stock options al final del periodo que retribuye (como un premio o plus de antigüedad). No progresivo (no hay prorrateo según el tiempo transcurrido del plan). Este criterio lo descartamos a raíz de la </a:t>
            </a:r>
            <a:r>
              <a:rPr lang="es-ES" sz="5600" b="1">
                <a:effectLst/>
                <a:latin typeface="+mj-lt"/>
                <a:ea typeface="Calibri" panose="020f0502020204030204" pitchFamily="34" charset="0"/>
              </a:rPr>
              <a:t>STS de 3 de junio de 2008</a:t>
            </a:r>
            <a:r>
              <a:rPr lang="es-ES" sz="5600">
                <a:effectLst/>
                <a:latin typeface="+mj-lt"/>
                <a:ea typeface="Calibri" panose="020f0502020204030204" pitchFamily="34" charset="0"/>
              </a:rPr>
              <a:t>. </a:t>
            </a:r>
            <a:endParaRPr lang="en-US" sz="5600">
              <a:effectLst/>
              <a:latin typeface="+mj-lt"/>
              <a:ea typeface="Calibri" panose="020f0502020204030204" pitchFamily="34" charset="0"/>
            </a:endParaRPr>
          </a:p>
          <a:p>
            <a:pPr marL="0" marR="0" indent="0">
              <a:spcBef>
                <a:spcPct val="0"/>
              </a:spcBef>
              <a:spcAft>
                <a:spcPct val="0"/>
              </a:spcAft>
              <a:buNone/>
            </a:pPr>
            <a:r>
              <a:rPr lang="es-ES" sz="5600">
                <a:effectLst/>
                <a:latin typeface="+mj-lt"/>
                <a:ea typeface="Calibri" panose="020f0502020204030204" pitchFamily="34" charset="0"/>
              </a:rPr>
              <a:t> </a:t>
            </a:r>
            <a:endParaRPr lang="en-US" sz="5600">
              <a:effectLst/>
              <a:latin typeface="+mj-lt"/>
              <a:ea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168273873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laborales</a:t>
            </a:r>
            <a:endParaRPr lang="en-US"/>
          </a:p>
        </p:txBody>
      </p:sp>
      <p:sp>
        <p:nvSpPr>
          <p:cNvPr id="6" name="Content Placeholder 1">
            <a:extLst>
              <a:ext uri="{FF2B5EF4-FFF2-40B4-BE49-F238E27FC236}">
                <a16:creationId xmlns:a16="http://schemas.microsoft.com/office/drawing/2014/main" id="{95EA46BB-293F-23F0-DFB4-F37B498BC4A2}"/>
              </a:ext>
            </a:extLst>
          </p:cNvPr>
          <p:cNvSpPr>
            <a:spLocks noGrp="1"/>
          </p:cNvSpPr>
          <p:nvPr>
            <p:ph idx="1"/>
          </p:nvPr>
        </p:nvSpPr>
        <p:spPr>
          <a:xfrm>
            <a:off x="457201" y="1028701"/>
            <a:ext cx="8224837" cy="3704936"/>
          </a:xfrm>
        </p:spPr>
        <p:txBody>
          <a:bodyPr>
            <a:normAutofit fontScale="92500" lnSpcReduction="10000"/>
          </a:bodyPr>
          <a:lstStyle/>
          <a:p>
            <a:pPr marL="0" indent="0">
              <a:buNone/>
            </a:pPr>
            <a:endParaRPr lang="en-US"/>
          </a:p>
          <a:p>
            <a:pPr marL="0" marR="0" indent="0">
              <a:spcBef>
                <a:spcPct val="0"/>
              </a:spcBef>
              <a:spcAft>
                <a:spcPct val="0"/>
              </a:spcAft>
              <a:buNone/>
            </a:pPr>
            <a:r>
              <a:rPr lang="es-ES" sz="1400" b="1">
                <a:effectLst/>
                <a:latin typeface="+mj-lt"/>
                <a:ea typeface="Calibri" panose="020f0502020204030204" pitchFamily="34" charset="0"/>
              </a:rPr>
              <a:t>¿POR QUÉ VALOR?</a:t>
            </a:r>
            <a:r>
              <a:rPr lang="es-ES" sz="1400">
                <a:effectLst/>
                <a:latin typeface="+mj-lt"/>
                <a:ea typeface="Calibri" panose="020f0502020204030204" pitchFamily="34" charset="0"/>
              </a:rPr>
              <a:t> Hay dos criterios:</a:t>
            </a:r>
            <a:endParaRPr lang="en-US" sz="1400">
              <a:effectLst/>
              <a:latin typeface="+mj-lt"/>
              <a:ea typeface="Calibri" panose="020f0502020204030204" pitchFamily="34" charset="0"/>
            </a:endParaRPr>
          </a:p>
          <a:p>
            <a:pPr marL="0" marR="0">
              <a:spcBef>
                <a:spcPct val="0"/>
              </a:spcBef>
              <a:spcAft>
                <a:spcPct val="0"/>
              </a:spcAft>
            </a:pPr>
            <a:endParaRPr lang="en-US" sz="1400">
              <a:effectLst/>
              <a:latin typeface="+mj-lt"/>
              <a:ea typeface="Calibri" panose="020f0502020204030204" pitchFamily="34" charset="0"/>
            </a:endParaRPr>
          </a:p>
          <a:p>
            <a:pPr marL="0" marR="0">
              <a:spcBef>
                <a:spcPct val="0"/>
              </a:spcBef>
              <a:spcAft>
                <a:spcPct val="0"/>
              </a:spcAft>
            </a:pPr>
            <a:r>
              <a:rPr lang="es-ES" sz="1400">
                <a:effectLst/>
                <a:latin typeface="+mj-lt"/>
                <a:ea typeface="Calibri" panose="020f0502020204030204" pitchFamily="34" charset="0"/>
              </a:rPr>
              <a:t>CRITERIO A: Por el precio de las acciones a la fecha de maduración (en el inicio del plazo de ejercicio) menos el precio pagado por la opción. </a:t>
            </a:r>
            <a:endParaRPr lang="en-US" sz="1400">
              <a:effectLst/>
              <a:latin typeface="+mj-lt"/>
              <a:ea typeface="Calibri" panose="020f0502020204030204" pitchFamily="34" charset="0"/>
            </a:endParaRPr>
          </a:p>
          <a:p>
            <a:pPr marL="0" marR="0">
              <a:spcBef>
                <a:spcPct val="0"/>
              </a:spcBef>
              <a:spcAft>
                <a:spcPct val="0"/>
              </a:spcAft>
            </a:pPr>
            <a:endParaRPr lang="en-US" sz="1400">
              <a:effectLst/>
              <a:latin typeface="+mj-lt"/>
              <a:ea typeface="Calibri" panose="020f0502020204030204" pitchFamily="34" charset="0"/>
            </a:endParaRPr>
          </a:p>
          <a:p>
            <a:pPr marL="0" marR="0">
              <a:spcBef>
                <a:spcPct val="0"/>
              </a:spcBef>
              <a:spcAft>
                <a:spcPct val="0"/>
              </a:spcAft>
            </a:pPr>
            <a:r>
              <a:rPr lang="es-ES" sz="1400" b="1">
                <a:effectLst/>
                <a:latin typeface="+mj-lt"/>
                <a:ea typeface="Calibri" panose="020f0502020204030204" pitchFamily="34" charset="0"/>
              </a:rPr>
              <a:t>CRITERIO B: Por el precio de las acciones en el momento del ejercicio de la acción menos el precio pagado por la opción. </a:t>
            </a:r>
            <a:endParaRPr lang="en-US" sz="1400">
              <a:effectLst/>
              <a:latin typeface="+mj-lt"/>
              <a:ea typeface="Calibri" panose="020f0502020204030204" pitchFamily="34" charset="0"/>
            </a:endParaRPr>
          </a:p>
          <a:p>
            <a:pPr marL="0" marR="0" indent="0">
              <a:spcBef>
                <a:spcPct val="0"/>
              </a:spcBef>
              <a:spcAft>
                <a:spcPct val="0"/>
              </a:spcAft>
              <a:buNone/>
            </a:pPr>
            <a:r>
              <a:rPr lang="es-ES" sz="1400">
                <a:effectLst/>
                <a:latin typeface="+mj-lt"/>
                <a:ea typeface="Calibri" panose="020f0502020204030204" pitchFamily="34" charset="0"/>
              </a:rPr>
              <a:t> </a:t>
            </a:r>
            <a:endParaRPr lang="en-US" sz="1400">
              <a:effectLst/>
              <a:latin typeface="+mj-lt"/>
              <a:ea typeface="Calibri" panose="020f0502020204030204" pitchFamily="34" charset="0"/>
            </a:endParaRPr>
          </a:p>
          <a:p>
            <a:pPr marL="0" marR="0">
              <a:spcBef>
                <a:spcPct val="0"/>
              </a:spcBef>
              <a:spcAft>
                <a:spcPct val="0"/>
              </a:spcAft>
            </a:pPr>
            <a:r>
              <a:rPr lang="es-ES" sz="1400">
                <a:effectLst/>
                <a:latin typeface="+mj-lt"/>
                <a:ea typeface="Calibri" panose="020f0502020204030204" pitchFamily="34" charset="0"/>
              </a:rPr>
              <a:t>CRITERIO C: Por el precio de venta de las acciones en el mercado.</a:t>
            </a:r>
            <a:endParaRPr lang="en-US" sz="1400">
              <a:effectLst/>
              <a:latin typeface="+mj-lt"/>
              <a:ea typeface="Calibri" panose="020f0502020204030204" pitchFamily="34" charset="0"/>
            </a:endParaRPr>
          </a:p>
          <a:p>
            <a:pPr marL="0" marR="0" indent="0">
              <a:spcBef>
                <a:spcPct val="0"/>
              </a:spcBef>
              <a:spcAft>
                <a:spcPct val="0"/>
              </a:spcAft>
              <a:buNone/>
            </a:pPr>
            <a:r>
              <a:rPr lang="es-ES" sz="1400">
                <a:effectLst/>
                <a:latin typeface="+mj-lt"/>
                <a:ea typeface="Calibri" panose="020f0502020204030204" pitchFamily="34" charset="0"/>
              </a:rPr>
              <a:t> </a:t>
            </a:r>
            <a:endParaRPr lang="en-US" sz="1400">
              <a:effectLst/>
              <a:latin typeface="+mj-lt"/>
              <a:ea typeface="Calibri" panose="020f0502020204030204" pitchFamily="34" charset="0"/>
            </a:endParaRPr>
          </a:p>
          <a:p>
            <a:pPr marL="0" marR="0">
              <a:spcBef>
                <a:spcPct val="0"/>
              </a:spcBef>
              <a:spcAft>
                <a:spcPct val="0"/>
              </a:spcAft>
            </a:pPr>
            <a:r>
              <a:rPr lang="es-ES" sz="1400">
                <a:effectLst/>
                <a:latin typeface="+mj-lt"/>
                <a:ea typeface="Calibri" panose="020f0502020204030204" pitchFamily="34" charset="0"/>
              </a:rPr>
              <a:t>El criterio C lo descartamos, dado que a partir del momento del ejercicio (cuando las acciones ya forman parte del patrimonio del empleado) ya se entra en una fase de especulación y eso depende exclusivamente del empleado. </a:t>
            </a:r>
            <a:endParaRPr lang="en-US" sz="1400">
              <a:effectLst/>
              <a:latin typeface="+mj-lt"/>
              <a:ea typeface="Calibri" panose="020f0502020204030204" pitchFamily="34" charset="0"/>
            </a:endParaRPr>
          </a:p>
          <a:p>
            <a:pPr marL="0" marR="0" indent="0">
              <a:spcBef>
                <a:spcPct val="0"/>
              </a:spcBef>
              <a:spcAft>
                <a:spcPct val="0"/>
              </a:spcAft>
              <a:buNone/>
            </a:pPr>
            <a:r>
              <a:rPr lang="es-ES" sz="1400">
                <a:effectLst/>
                <a:latin typeface="+mj-lt"/>
                <a:ea typeface="Calibri" panose="020f0502020204030204" pitchFamily="34" charset="0"/>
              </a:rPr>
              <a:t> </a:t>
            </a:r>
            <a:endParaRPr lang="en-US" sz="1400">
              <a:effectLst/>
              <a:latin typeface="+mj-lt"/>
              <a:ea typeface="Calibri" panose="020f0502020204030204" pitchFamily="34" charset="0"/>
            </a:endParaRPr>
          </a:p>
          <a:p>
            <a:pPr marL="0" marR="0">
              <a:spcBef>
                <a:spcPct val="0"/>
              </a:spcBef>
              <a:spcAft>
                <a:spcPct val="0"/>
              </a:spcAft>
            </a:pPr>
            <a:r>
              <a:rPr lang="es-ES" sz="1400">
                <a:effectLst/>
                <a:latin typeface="+mj-lt"/>
                <a:ea typeface="Calibri" panose="020f0502020204030204" pitchFamily="34" charset="0"/>
              </a:rPr>
              <a:t>El TS en su sentencia de 3 de junio de 2008 parece decantarse por el criterio B, que deberíamos considerar el criterio mayoritario. No obstante, es razonable también aplicar el criterio A, que ha sido avalado por otros tribunales menores y que utilizan muchas empresas.</a:t>
            </a:r>
            <a:endParaRPr lang="en-US" sz="1400">
              <a:effectLst/>
              <a:latin typeface="+mj-lt"/>
              <a:ea typeface="Calibri" panose="020f0502020204030204" pitchFamily="34" charset="0"/>
            </a:endParaRPr>
          </a:p>
          <a:p>
            <a:pPr marL="0" marR="0" indent="0">
              <a:spcBef>
                <a:spcPct val="0"/>
              </a:spcBef>
              <a:spcAft>
                <a:spcPct val="0"/>
              </a:spcAft>
              <a:buNone/>
            </a:pPr>
            <a:r>
              <a:rPr lang="es-ES" sz="1400">
                <a:effectLst/>
                <a:latin typeface="+mj-lt"/>
                <a:ea typeface="Calibri" panose="020f0502020204030204" pitchFamily="34" charset="0"/>
              </a:rPr>
              <a:t> </a:t>
            </a:r>
            <a:endParaRPr lang="en-US" sz="1400">
              <a:effectLst/>
              <a:latin typeface="+mj-lt"/>
              <a:ea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3304160054"/>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laborales</a:t>
            </a:r>
            <a:endParaRPr lang="en-US"/>
          </a:p>
        </p:txBody>
      </p:sp>
      <p:sp>
        <p:nvSpPr>
          <p:cNvPr id="6" name="Content Placeholder 1">
            <a:extLst>
              <a:ext uri="{FF2B5EF4-FFF2-40B4-BE49-F238E27FC236}">
                <a16:creationId xmlns:a16="http://schemas.microsoft.com/office/drawing/2014/main" id="{95EA46BB-293F-23F0-DFB4-F37B498BC4A2}"/>
              </a:ext>
            </a:extLst>
          </p:cNvPr>
          <p:cNvSpPr>
            <a:spLocks noGrp="1"/>
          </p:cNvSpPr>
          <p:nvPr>
            <p:ph idx="1"/>
          </p:nvPr>
        </p:nvSpPr>
        <p:spPr>
          <a:xfrm>
            <a:off x="457201" y="1028701"/>
            <a:ext cx="8224837" cy="3704936"/>
          </a:xfrm>
        </p:spPr>
        <p:txBody>
          <a:bodyPr>
            <a:normAutofit/>
          </a:bodyPr>
          <a:lstStyle/>
          <a:p>
            <a:pPr marL="0" indent="0">
              <a:buNone/>
            </a:pPr>
            <a:endParaRPr lang="en-US"/>
          </a:p>
          <a:p>
            <a:pPr marL="0" marR="0" indent="0">
              <a:spcBef>
                <a:spcPct val="0"/>
              </a:spcBef>
              <a:spcAft>
                <a:spcPct val="0"/>
              </a:spcAft>
              <a:buNone/>
            </a:pPr>
            <a:r>
              <a:rPr lang="es-ES" sz="1400" b="1">
                <a:effectLst/>
                <a:latin typeface="+mj-lt"/>
                <a:ea typeface="Calibri" panose="020f0502020204030204" pitchFamily="34" charset="0"/>
              </a:rPr>
              <a:t>Otros aspectos (i) ¿cabe el ejercicio anticipado?</a:t>
            </a:r>
            <a:endParaRPr lang="en-US" sz="1400">
              <a:effectLst/>
              <a:latin typeface="+mj-lt"/>
              <a:ea typeface="Calibri" panose="020f0502020204030204" pitchFamily="34" charset="0"/>
            </a:endParaRPr>
          </a:p>
          <a:p>
            <a:pPr marL="0" marR="0">
              <a:spcBef>
                <a:spcPct val="0"/>
              </a:spcBef>
              <a:spcAft>
                <a:spcPct val="0"/>
              </a:spcAft>
            </a:pPr>
            <a:endParaRPr lang="en-US" sz="1400">
              <a:effectLst/>
              <a:latin typeface="+mj-lt"/>
              <a:ea typeface="Calibri" panose="020f0502020204030204" pitchFamily="34" charset="0"/>
            </a:endParaRPr>
          </a:p>
          <a:p>
            <a:pPr marL="0" marR="0">
              <a:spcBef>
                <a:spcPct val="0"/>
              </a:spcBef>
              <a:spcAft>
                <a:spcPct val="0"/>
              </a:spcAft>
            </a:pPr>
            <a:r>
              <a:rPr lang="es-ES" sz="1400">
                <a:effectLst/>
                <a:latin typeface="+mj-lt"/>
                <a:ea typeface="Calibri" panose="020f0502020204030204" pitchFamily="34" charset="0"/>
              </a:rPr>
              <a:t>Solo cabe ejercitar la opción cuando se haya iniciado el plazo para su ejercicio. </a:t>
            </a:r>
            <a:endParaRPr lang="en-US" sz="1400">
              <a:effectLst/>
              <a:latin typeface="+mj-lt"/>
              <a:ea typeface="Calibri" panose="020f0502020204030204" pitchFamily="34" charset="0"/>
            </a:endParaRPr>
          </a:p>
          <a:p>
            <a:pPr marL="0" marR="0">
              <a:spcBef>
                <a:spcPct val="0"/>
              </a:spcBef>
              <a:spcAft>
                <a:spcPct val="0"/>
              </a:spcAft>
            </a:pPr>
            <a:endParaRPr lang="en-US" sz="1400">
              <a:effectLst/>
              <a:latin typeface="+mj-lt"/>
              <a:ea typeface="Calibri" panose="020f0502020204030204" pitchFamily="34" charset="0"/>
            </a:endParaRPr>
          </a:p>
          <a:p>
            <a:pPr marL="0" marR="0">
              <a:spcBef>
                <a:spcPct val="0"/>
              </a:spcBef>
              <a:spcAft>
                <a:spcPct val="0"/>
              </a:spcAft>
            </a:pPr>
            <a:r>
              <a:rPr lang="es-ES" sz="1400">
                <a:effectLst/>
                <a:latin typeface="+mj-lt"/>
                <a:ea typeface="Calibri" panose="020f0502020204030204" pitchFamily="34" charset="0"/>
              </a:rPr>
              <a:t>El vencimiento del periodo de carencia pactado (periodo de la opción) constituye un requisito para causar o poder ejecutar la opción </a:t>
            </a:r>
            <a:endParaRPr lang="en-US" sz="1400">
              <a:effectLst/>
              <a:latin typeface="+mj-lt"/>
              <a:ea typeface="Calibri" panose="020f0502020204030204" pitchFamily="34" charset="0"/>
            </a:endParaRPr>
          </a:p>
          <a:p>
            <a:pPr marL="0" marR="0">
              <a:spcBef>
                <a:spcPct val="0"/>
              </a:spcBef>
              <a:spcAft>
                <a:spcPct val="0"/>
              </a:spcAft>
            </a:pPr>
            <a:endParaRPr lang="en-US" sz="1400">
              <a:effectLst/>
              <a:latin typeface="+mj-lt"/>
              <a:ea typeface="Calibri" panose="020f0502020204030204" pitchFamily="34" charset="0"/>
            </a:endParaRPr>
          </a:p>
          <a:p>
            <a:pPr marL="0" marR="0">
              <a:spcBef>
                <a:spcPct val="0"/>
              </a:spcBef>
              <a:spcAft>
                <a:spcPct val="0"/>
              </a:spcAft>
            </a:pPr>
            <a:r>
              <a:rPr lang="es-ES" sz="1400">
                <a:effectLst/>
                <a:latin typeface="+mj-lt"/>
                <a:ea typeface="Calibri" panose="020f0502020204030204" pitchFamily="34" charset="0"/>
              </a:rPr>
              <a:t>El trabajador podrá ejercitar su derecho en las condiciones pactadas, una vez vencido el término o en el plazo previsto en el Plan.</a:t>
            </a:r>
            <a:endParaRPr lang="en-US" sz="1400">
              <a:effectLst/>
              <a:latin typeface="+mj-lt"/>
              <a:ea typeface="Calibri" panose="020f0502020204030204" pitchFamily="34" charset="0"/>
            </a:endParaRPr>
          </a:p>
          <a:p>
            <a:pPr marL="0" marR="0">
              <a:spcBef>
                <a:spcPct val="0"/>
              </a:spcBef>
              <a:spcAft>
                <a:spcPct val="0"/>
              </a:spcAft>
            </a:pPr>
            <a:endParaRPr lang="en-US" sz="1400">
              <a:effectLst/>
              <a:latin typeface="+mj-lt"/>
              <a:ea typeface="Calibri" panose="020f0502020204030204" pitchFamily="34" charset="0"/>
            </a:endParaRPr>
          </a:p>
          <a:p>
            <a:pPr marL="0" marR="0">
              <a:spcBef>
                <a:spcPct val="0"/>
              </a:spcBef>
              <a:spcAft>
                <a:spcPct val="0"/>
              </a:spcAft>
            </a:pPr>
            <a:r>
              <a:rPr lang="es-ES" sz="1400">
                <a:effectLst/>
                <a:latin typeface="+mj-lt"/>
                <a:ea typeface="Calibri" panose="020f0502020204030204" pitchFamily="34" charset="0"/>
              </a:rPr>
              <a:t>La condición de permanencia del trabajador en la empresa al finalizar el periodo de carencia - de acuerdo con artículo 1119 del Código Civil - se tendrá por cumplida cuando la empresa impidiese voluntariamente su cumplimiento.</a:t>
            </a:r>
            <a:endParaRPr lang="en-US" sz="1400">
              <a:effectLst/>
              <a:latin typeface="+mj-lt"/>
              <a:ea typeface="Calibri" panose="020f0502020204030204" pitchFamily="34" charset="0"/>
            </a:endParaRPr>
          </a:p>
          <a:p>
            <a:pPr marL="0" marR="0" indent="0">
              <a:spcBef>
                <a:spcPct val="0"/>
              </a:spcBef>
              <a:spcAft>
                <a:spcPct val="0"/>
              </a:spcAft>
              <a:buNone/>
            </a:pPr>
            <a:r>
              <a:rPr lang="es-ES" sz="1400">
                <a:effectLst/>
                <a:latin typeface="+mj-lt"/>
                <a:ea typeface="Calibri" panose="020f0502020204030204" pitchFamily="34" charset="0"/>
              </a:rPr>
              <a:t> </a:t>
            </a:r>
            <a:endParaRPr lang="en-US" sz="1400">
              <a:effectLst/>
              <a:latin typeface="+mj-lt"/>
              <a:ea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355645571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laborales</a:t>
            </a:r>
            <a:endParaRPr lang="en-US"/>
          </a:p>
        </p:txBody>
      </p:sp>
      <p:sp>
        <p:nvSpPr>
          <p:cNvPr id="6" name="Content Placeholder 1">
            <a:extLst>
              <a:ext uri="{FF2B5EF4-FFF2-40B4-BE49-F238E27FC236}">
                <a16:creationId xmlns:a16="http://schemas.microsoft.com/office/drawing/2014/main" id="{95EA46BB-293F-23F0-DFB4-F37B498BC4A2}"/>
              </a:ext>
            </a:extLst>
          </p:cNvPr>
          <p:cNvSpPr>
            <a:spLocks noGrp="1"/>
          </p:cNvSpPr>
          <p:nvPr>
            <p:ph idx="1"/>
          </p:nvPr>
        </p:nvSpPr>
        <p:spPr>
          <a:xfrm>
            <a:off x="457201" y="1028701"/>
            <a:ext cx="8224837" cy="3759430"/>
          </a:xfrm>
        </p:spPr>
        <p:txBody>
          <a:bodyPr>
            <a:normAutofit fontScale="32500" lnSpcReduction="20000"/>
          </a:bodyPr>
          <a:lstStyle/>
          <a:p>
            <a:pPr marL="0" indent="0">
              <a:buNone/>
            </a:pPr>
            <a:endParaRPr lang="en-US" sz="4300">
              <a:latin typeface="+mj-lt"/>
            </a:endParaRPr>
          </a:p>
          <a:p>
            <a:pPr marL="0" marR="0">
              <a:spcBef>
                <a:spcPct val="0"/>
              </a:spcBef>
              <a:spcAft>
                <a:spcPct val="0"/>
              </a:spcAft>
            </a:pPr>
            <a:r>
              <a:rPr lang="es-ES" sz="4300" b="1">
                <a:latin typeface="+mj-lt"/>
              </a:rPr>
              <a:t>Otros aspectos (ii) ¿el derecho a ejercitar se extingue por despido improcedente?</a:t>
            </a:r>
            <a:endParaRPr lang="en-US" sz="4300" b="1">
              <a:latin typeface="+mj-lt"/>
            </a:endParaRPr>
          </a:p>
          <a:p>
            <a:pPr marL="0" marR="0" indent="0">
              <a:spcBef>
                <a:spcPct val="0"/>
              </a:spcBef>
              <a:spcAft>
                <a:spcPct val="0"/>
              </a:spcAft>
              <a:buNone/>
            </a:pPr>
            <a:r>
              <a:rPr lang="es-ES" sz="4300">
                <a:latin typeface="+mj-lt"/>
              </a:rPr>
              <a:t> </a:t>
            </a:r>
            <a:endParaRPr lang="en-US" sz="4300">
              <a:latin typeface="+mj-lt"/>
            </a:endParaRPr>
          </a:p>
          <a:p>
            <a:pPr marL="0" marR="0" indent="0">
              <a:spcBef>
                <a:spcPct val="0"/>
              </a:spcBef>
              <a:spcAft>
                <a:spcPct val="0"/>
              </a:spcAft>
              <a:buNone/>
            </a:pPr>
            <a:r>
              <a:rPr lang="es-ES" sz="4300">
                <a:latin typeface="+mj-lt"/>
              </a:rPr>
              <a:t>En principio, el Tribunal Supremo ha venido declarando que trabajador improcedentemente despedido puede conservar su derecho al ejercicio de la opción de compra de acciones.  STS 15-11-2007. Razones:</a:t>
            </a:r>
            <a:endParaRPr lang="en-US" sz="4300">
              <a:latin typeface="+mj-lt"/>
            </a:endParaRPr>
          </a:p>
          <a:p>
            <a:pPr marL="0" marR="0" indent="0">
              <a:spcBef>
                <a:spcPct val="0"/>
              </a:spcBef>
              <a:spcAft>
                <a:spcPct val="0"/>
              </a:spcAft>
              <a:buNone/>
            </a:pPr>
            <a:r>
              <a:rPr lang="es-ES" sz="4300">
                <a:latin typeface="+mj-lt"/>
              </a:rPr>
              <a:t>       - el ser trabajador de la empresa- es un requisito inicial constitutivo que sólo cabe contemplar desde la perspectiva de la voluntariedad del propio trabajador que sabe que, si se marcha de la empresa -salvo por jubilación, muerte o incapacidad- perderá el derecho; </a:t>
            </a:r>
            <a:endParaRPr lang="en-US" sz="4300">
              <a:latin typeface="+mj-lt"/>
            </a:endParaRPr>
          </a:p>
          <a:p>
            <a:pPr marL="0" marR="0" indent="0">
              <a:spcBef>
                <a:spcPct val="0"/>
              </a:spcBef>
              <a:spcAft>
                <a:spcPct val="0"/>
              </a:spcAft>
              <a:buNone/>
            </a:pPr>
            <a:r>
              <a:rPr lang="es-ES" sz="4300">
                <a:latin typeface="+mj-lt"/>
              </a:rPr>
              <a:t>        - la materialización del derecho sólo será posible en el momento en que se cumpla el término, pero si, antes de que ello ocurra, la empresa obligada por la oferta, mediante la conducta unilateral de despedir improcedente al trabajador, impide el ejercicio del derecho a la opción sin una causa contractualmente lícita, infringe el artículo 1256 del Código Civil, con arreglo al que "la validez y el cumplimiento de los contratos no puede dejarse al arbitrio de uno de los contratantes“.</a:t>
            </a:r>
            <a:endParaRPr lang="en-US" sz="4300">
              <a:latin typeface="+mj-lt"/>
            </a:endParaRPr>
          </a:p>
          <a:p>
            <a:pPr marL="0" marR="0" indent="0">
              <a:spcBef>
                <a:spcPct val="0"/>
              </a:spcBef>
              <a:spcAft>
                <a:spcPct val="0"/>
              </a:spcAft>
              <a:buNone/>
            </a:pPr>
            <a:r>
              <a:rPr lang="es-ES" sz="4300">
                <a:latin typeface="+mj-lt"/>
              </a:rPr>
              <a:t> </a:t>
            </a:r>
            <a:endParaRPr lang="en-US" sz="4300">
              <a:latin typeface="+mj-lt"/>
            </a:endParaRPr>
          </a:p>
          <a:p>
            <a:pPr marL="0" marR="0" indent="0">
              <a:spcBef>
                <a:spcPct val="0"/>
              </a:spcBef>
              <a:spcAft>
                <a:spcPct val="0"/>
              </a:spcAft>
              <a:buNone/>
            </a:pPr>
            <a:r>
              <a:rPr lang="es-ES" sz="4300">
                <a:latin typeface="+mj-lt"/>
              </a:rPr>
              <a:t>En contra. Voto particular STS 24-10-2001.</a:t>
            </a:r>
            <a:endParaRPr lang="en-US" sz="4300">
              <a:latin typeface="+mj-lt"/>
            </a:endParaRPr>
          </a:p>
          <a:p>
            <a:pPr marL="0" marR="0" indent="0">
              <a:spcBef>
                <a:spcPct val="0"/>
              </a:spcBef>
              <a:spcAft>
                <a:spcPct val="0"/>
              </a:spcAft>
              <a:buNone/>
            </a:pPr>
            <a:r>
              <a:rPr lang="es-ES" sz="4300">
                <a:latin typeface="+mj-lt"/>
              </a:rPr>
              <a:t>   </a:t>
            </a:r>
            <a:endParaRPr lang="en-US" sz="4300">
              <a:latin typeface="+mj-lt"/>
            </a:endParaRPr>
          </a:p>
          <a:p>
            <a:pPr marL="0" marR="0">
              <a:spcBef>
                <a:spcPct val="0"/>
              </a:spcBef>
              <a:spcAft>
                <a:spcPct val="0"/>
              </a:spcAft>
            </a:pPr>
            <a:r>
              <a:rPr lang="es-ES" sz="4300">
                <a:latin typeface="+mj-lt"/>
              </a:rPr>
              <a:t>El criterio de este voto particular se acoge de nuevo en la </a:t>
            </a:r>
            <a:r>
              <a:rPr lang="es-ES" sz="4300" b="1">
                <a:latin typeface="+mj-lt"/>
              </a:rPr>
              <a:t>STS de 3 mayo de 2012 </a:t>
            </a:r>
            <a:r>
              <a:rPr lang="es-ES" sz="4300">
                <a:latin typeface="+mj-lt"/>
              </a:rPr>
              <a:t>que establece que no es posible ejercitar la opción en supuesto de despido improcedente, estando el cese expresamente previsto en el reglamento del plan de opción sobre acciones como causa de pérdida del derecho.</a:t>
            </a:r>
            <a:endParaRPr lang="en-US" sz="4300">
              <a:latin typeface="+mj-lt"/>
            </a:endParaRPr>
          </a:p>
          <a:p>
            <a:pPr marL="0" marR="0" indent="0">
              <a:spcBef>
                <a:spcPct val="0"/>
              </a:spcBef>
              <a:spcAft>
                <a:spcPct val="0"/>
              </a:spcAft>
              <a:buNone/>
            </a:pPr>
            <a:r>
              <a:rPr lang="es-ES" sz="4300">
                <a:latin typeface="+mj-lt"/>
              </a:rPr>
              <a:t>  </a:t>
            </a:r>
            <a:endParaRPr lang="en-US" sz="4300">
              <a:latin typeface="+mj-lt"/>
            </a:endParaRPr>
          </a:p>
          <a:p>
            <a:pPr marL="0" indent="0">
              <a:buNone/>
            </a:pPr>
            <a:endParaRPr lang="en-US"/>
          </a:p>
        </p:txBody>
      </p:sp>
    </p:spTree>
    <p:extLst>
      <p:ext uri="{BB962C8B-B14F-4D97-AF65-F5344CB8AC3E}">
        <p14:creationId xmlns:p14="http://schemas.microsoft.com/office/powerpoint/2010/main" val="3503977143"/>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laborales</a:t>
            </a:r>
            <a:endParaRPr lang="en-US"/>
          </a:p>
        </p:txBody>
      </p:sp>
      <p:sp>
        <p:nvSpPr>
          <p:cNvPr id="6" name="Content Placeholder 1">
            <a:extLst>
              <a:ext uri="{FF2B5EF4-FFF2-40B4-BE49-F238E27FC236}">
                <a16:creationId xmlns:a16="http://schemas.microsoft.com/office/drawing/2014/main" id="{95EA46BB-293F-23F0-DFB4-F37B498BC4A2}"/>
              </a:ext>
            </a:extLst>
          </p:cNvPr>
          <p:cNvSpPr>
            <a:spLocks noGrp="1"/>
          </p:cNvSpPr>
          <p:nvPr>
            <p:ph idx="1"/>
          </p:nvPr>
        </p:nvSpPr>
        <p:spPr>
          <a:xfrm>
            <a:off x="457201" y="1028701"/>
            <a:ext cx="8224837" cy="3704936"/>
          </a:xfrm>
        </p:spPr>
        <p:txBody>
          <a:bodyPr>
            <a:normAutofit fontScale="85000" lnSpcReduction="20000"/>
          </a:bodyPr>
          <a:lstStyle/>
          <a:p>
            <a:pPr marL="0" marR="0" indent="0">
              <a:spcBef>
                <a:spcPct val="0"/>
              </a:spcBef>
              <a:spcAft>
                <a:spcPct val="0"/>
              </a:spcAft>
              <a:buNone/>
            </a:pPr>
            <a:endParaRPr lang="en-US" sz="1600">
              <a:effectLst/>
              <a:latin typeface="+mj-lt"/>
              <a:ea typeface="Calibri" panose="020f0502020204030204" pitchFamily="34" charset="0"/>
            </a:endParaRPr>
          </a:p>
          <a:p>
            <a:pPr marL="0" marR="0">
              <a:spcBef>
                <a:spcPct val="0"/>
              </a:spcBef>
              <a:spcAft>
                <a:spcPct val="0"/>
              </a:spcAft>
            </a:pPr>
            <a:r>
              <a:rPr lang="es-ES" sz="1600" b="1">
                <a:effectLst/>
                <a:latin typeface="+mj-lt"/>
                <a:ea typeface="Calibri" panose="020f0502020204030204" pitchFamily="34" charset="0"/>
              </a:rPr>
              <a:t>Otros aspectos (iii) jurisdicción y legislación aplicable.</a:t>
            </a:r>
            <a:endParaRPr lang="en-US" sz="1600">
              <a:effectLst/>
              <a:latin typeface="+mj-lt"/>
              <a:ea typeface="Calibri" panose="020f0502020204030204" pitchFamily="34" charset="0"/>
            </a:endParaRPr>
          </a:p>
          <a:p>
            <a:pPr marL="0" marR="0">
              <a:spcBef>
                <a:spcPct val="0"/>
              </a:spcBef>
              <a:spcAft>
                <a:spcPct val="0"/>
              </a:spcAft>
            </a:pPr>
            <a:endParaRPr lang="en-US" sz="1600">
              <a:effectLst/>
              <a:latin typeface="+mj-lt"/>
              <a:ea typeface="Calibri" panose="020f0502020204030204" pitchFamily="34" charset="0"/>
            </a:endParaRPr>
          </a:p>
          <a:p>
            <a:pPr marL="0" marR="0" lvl="0" indent="0">
              <a:spcBef>
                <a:spcPct val="0"/>
              </a:spcBef>
              <a:spcAft>
                <a:spcPct val="0"/>
              </a:spcAft>
              <a:buNone/>
            </a:pPr>
            <a:r>
              <a:rPr lang="es-ES" sz="1600">
                <a:effectLst/>
                <a:latin typeface="+mj-lt"/>
                <a:ea typeface="Times New Roman" panose="02020603050405020304" pitchFamily="18" charset="0"/>
              </a:rPr>
              <a:t>El Convenio de Roma (artículo 3.1.) proclama como principio general libertad de elección por las partes de la ley que regirá el contrato.</a:t>
            </a:r>
            <a:endParaRPr lang="en-US" sz="1600">
              <a:effectLst/>
              <a:latin typeface="+mj-lt"/>
              <a:ea typeface="Calibri" panose="020f0502020204030204" pitchFamily="34" charset="0"/>
            </a:endParaRPr>
          </a:p>
          <a:p>
            <a:pPr marL="0" marR="0" indent="0">
              <a:spcBef>
                <a:spcPct val="0"/>
              </a:spcBef>
              <a:spcAft>
                <a:spcPct val="0"/>
              </a:spcAft>
              <a:buNone/>
            </a:pPr>
            <a:r>
              <a:rPr lang="es-ES" sz="1600">
                <a:effectLst/>
                <a:latin typeface="+mj-lt"/>
                <a:ea typeface="Calibri" panose="020f0502020204030204" pitchFamily="34" charset="0"/>
              </a:rPr>
              <a:t> </a:t>
            </a:r>
            <a:endParaRPr lang="en-US" sz="1600">
              <a:effectLst/>
              <a:latin typeface="+mj-lt"/>
              <a:ea typeface="Calibri" panose="020f0502020204030204" pitchFamily="34" charset="0"/>
            </a:endParaRPr>
          </a:p>
          <a:p>
            <a:pPr marL="0" marR="0" indent="0">
              <a:spcBef>
                <a:spcPct val="0"/>
              </a:spcBef>
              <a:spcAft>
                <a:spcPct val="0"/>
              </a:spcAft>
              <a:buNone/>
            </a:pPr>
            <a:r>
              <a:rPr lang="es-ES" sz="1600">
                <a:effectLst/>
                <a:latin typeface="+mj-lt"/>
                <a:ea typeface="Calibri" panose="020f0502020204030204" pitchFamily="34" charset="0"/>
              </a:rPr>
              <a:t>Este principio se modula (en el artículo 6) al estipularse que "la elección por las partes de la ley aplicable no podrá tener por resultado el privar de la protección que le proporcione las disposiciones imperativas que sería aplicable a falta de elección". A falta de elección el contrato de trabajo se regirá por la ley del país que el trabajador realice habitualmente su trabajo (en este caso, España). En la legislación laboral prácticamente todo es imperativo.</a:t>
            </a:r>
            <a:endParaRPr lang="en-US" sz="1600">
              <a:effectLst/>
              <a:latin typeface="+mj-lt"/>
              <a:ea typeface="Calibri" panose="020f0502020204030204" pitchFamily="34" charset="0"/>
            </a:endParaRPr>
          </a:p>
          <a:p>
            <a:pPr marL="0" marR="0" indent="0">
              <a:spcBef>
                <a:spcPct val="0"/>
              </a:spcBef>
              <a:spcAft>
                <a:spcPct val="0"/>
              </a:spcAft>
              <a:buNone/>
            </a:pPr>
            <a:r>
              <a:rPr lang="es-ES" sz="1600">
                <a:effectLst/>
                <a:latin typeface="+mj-lt"/>
                <a:ea typeface="Calibri" panose="020f0502020204030204" pitchFamily="34" charset="0"/>
              </a:rPr>
              <a:t> </a:t>
            </a:r>
            <a:endParaRPr lang="en-US" sz="1600">
              <a:effectLst/>
              <a:latin typeface="+mj-lt"/>
              <a:ea typeface="Calibri" panose="020f0502020204030204" pitchFamily="34" charset="0"/>
            </a:endParaRPr>
          </a:p>
          <a:p>
            <a:pPr marL="0" marR="0" indent="0">
              <a:spcBef>
                <a:spcPct val="0"/>
              </a:spcBef>
              <a:spcAft>
                <a:spcPct val="0"/>
              </a:spcAft>
              <a:buNone/>
            </a:pPr>
            <a:r>
              <a:rPr lang="es-ES" sz="1600">
                <a:effectLst/>
                <a:latin typeface="+mj-lt"/>
                <a:ea typeface="Calibri" panose="020f0502020204030204" pitchFamily="34" charset="0"/>
              </a:rPr>
              <a:t>Es decir, los TSJ han considerado que la remisión a una ley extranjera es válida en lo relativo a la interpretación o cumplimiento del plan (TSJ Madrid 20-10-2005), lo que no desvirtúa la naturaleza salarial de las stock options, estando sometidos los beneficios de éstas a ley del país en que el trabajador realice habitualmente su trabajo (TSJ Cataluña 21-02-2006).</a:t>
            </a:r>
            <a:endParaRPr lang="en-US" sz="1600">
              <a:effectLst/>
              <a:latin typeface="+mj-lt"/>
              <a:ea typeface="Calibri" panose="020f0502020204030204" pitchFamily="34" charset="0"/>
            </a:endParaRPr>
          </a:p>
          <a:p>
            <a:pPr marL="0" marR="0">
              <a:spcBef>
                <a:spcPct val="0"/>
              </a:spcBef>
              <a:spcAft>
                <a:spcPct val="0"/>
              </a:spcAft>
            </a:pPr>
            <a:endParaRPr lang="en-US" sz="1600">
              <a:effectLst/>
              <a:latin typeface="+mj-lt"/>
              <a:ea typeface="Calibri" panose="020f0502020204030204" pitchFamily="34" charset="0"/>
            </a:endParaRPr>
          </a:p>
          <a:p>
            <a:pPr marL="0" marR="0" lvl="0" indent="0">
              <a:spcBef>
                <a:spcPct val="0"/>
              </a:spcBef>
              <a:spcAft>
                <a:spcPct val="0"/>
              </a:spcAft>
              <a:buNone/>
            </a:pPr>
            <a:r>
              <a:rPr lang="es-ES" sz="1600">
                <a:effectLst/>
                <a:latin typeface="+mj-lt"/>
                <a:ea typeface="Times New Roman" panose="02020603050405020304" pitchFamily="18" charset="0"/>
              </a:rPr>
              <a:t>El Reglamento CE 44/2001 y el artículo 25 LOPJ permiten a los trabajadores demandar a su empleador en el lugar donde habitualmente presten sus servicios, declarándose competentes los Tribunales Españoles (Ej. STSJ Madrid 19-10-2004, Caso Microsoft).</a:t>
            </a:r>
            <a:endParaRPr lang="en-US" sz="1600">
              <a:effectLst/>
              <a:latin typeface="+mj-lt"/>
              <a:ea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90597718"/>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a:t>Contact Info Slide</a:t>
            </a:r>
            <a:endParaRPr lang="en-US"/>
          </a:p>
        </p:txBody>
      </p:sp>
      <p:sp>
        <p:nvSpPr>
          <p:cNvPr id="140" name="Text Placeholder 139"/>
          <p:cNvSpPr>
            <a:spLocks noGrp="1"/>
          </p:cNvSpPr>
          <p:nvPr>
            <p:ph type="body" sz="quarter" idx="11"/>
          </p:nvPr>
        </p:nvSpPr>
        <p:spPr>
          <a:xfrm>
            <a:off x="1904000" y="1532966"/>
            <a:ext cx="1854349" cy="1097280"/>
          </a:xfrm>
        </p:spPr>
        <p:txBody>
          <a:bodyPr/>
          <a:lstStyle/>
          <a:p>
            <a:r>
              <a:rPr lang="en-US" sz="900"/>
              <a:t>Jose E. Aguilar Shea</a:t>
            </a:r>
          </a:p>
          <a:p>
            <a:r>
              <a:rPr lang="en-US" sz="900"/>
              <a:t>Partner - Madrid</a:t>
            </a:r>
          </a:p>
          <a:p>
            <a:r>
              <a:rPr lang="en-US" sz="900"/>
              <a:t>91 426 4840</a:t>
            </a:r>
          </a:p>
          <a:p>
            <a:r>
              <a:rPr lang="en-US" sz="900"/>
              <a:t>jose.aguilarshea@squirepb.com</a:t>
            </a:r>
          </a:p>
          <a:p>
            <a:endParaRPr lang="en-US"/>
          </a:p>
        </p:txBody>
      </p:sp>
      <p:sp>
        <p:nvSpPr>
          <p:cNvPr id="141" name="Text Placeholder 140"/>
          <p:cNvSpPr>
            <a:spLocks noGrp="1"/>
          </p:cNvSpPr>
          <p:nvPr>
            <p:ph type="body" sz="quarter" idx="13"/>
          </p:nvPr>
        </p:nvSpPr>
        <p:spPr>
          <a:xfrm>
            <a:off x="5194713" y="1512797"/>
            <a:ext cx="1851659" cy="1097280"/>
          </a:xfrm>
        </p:spPr>
        <p:txBody>
          <a:bodyPr/>
          <a:lstStyle/>
          <a:p>
            <a:r>
              <a:rPr lang="en-US" sz="900"/>
              <a:t>Juan Nasarre</a:t>
            </a:r>
          </a:p>
          <a:p>
            <a:r>
              <a:rPr lang="en-US" sz="900"/>
              <a:t>Director - Madrid</a:t>
            </a:r>
          </a:p>
          <a:p>
            <a:r>
              <a:rPr lang="en-US" sz="900"/>
              <a:t>91 426 4840</a:t>
            </a:r>
          </a:p>
          <a:p>
            <a:r>
              <a:rPr lang="en-US" sz="900"/>
              <a:t>juan.nasarre@squirepb.com</a:t>
            </a:r>
          </a:p>
        </p:txBody>
      </p:sp>
      <p:pic>
        <p:nvPicPr>
          <p:cNvPr id="2050" name="Picture 2" descr="Nasarre, Juan ">
            <a:extLst>
              <a:ext uri="{FF2B5EF4-FFF2-40B4-BE49-F238E27FC236}">
                <a16:creationId xmlns:a16="http://schemas.microsoft.com/office/drawing/2014/main" id="{B9DF69CD-CDE5-18A9-7AFC-2A44737FB2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25878" y="1577818"/>
            <a:ext cx="1295695" cy="8637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ose E. Aguilar Shea">
            <a:extLst>
              <a:ext uri="{FF2B5EF4-FFF2-40B4-BE49-F238E27FC236}">
                <a16:creationId xmlns:a16="http://schemas.microsoft.com/office/drawing/2014/main" id="{B46FFEFB-A5A8-4EA1-12A2-1A0F8D3CEE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8305" y="1580390"/>
            <a:ext cx="1295695" cy="86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75797"/>
      </p:ext>
    </p:extLst>
  </p:cSld>
  <p:clrMapOvr>
    <a:masterClrMapping/>
  </p:clrMapOvr>
  <p:transition>
    <p:fade thruBlk="1"/>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B4F3DC8-C334-C299-177D-D476AF3A5834}"/>
              </a:ext>
            </a:extLst>
          </p:cNvPr>
          <p:cNvSpPr>
            <a:spLocks noGrp="1"/>
          </p:cNvSpPr>
          <p:nvPr>
            <p:ph type="ctrTitle" sz="quarter"/>
          </p:nvPr>
        </p:nvSpPr>
        <p:spPr/>
        <p:txBody>
          <a:bodyPr/>
          <a:lstStyle/>
          <a:p>
            <a:endParaRPr lang="en-US"/>
          </a:p>
        </p:txBody>
      </p:sp>
      <p:sp>
        <p:nvSpPr>
          <p:cNvPr id="3" name="Subtitle 2">
            <a:extLst>
              <a:ext uri="{FF2B5EF4-FFF2-40B4-BE49-F238E27FC236}">
                <a16:creationId xmlns:a16="http://schemas.microsoft.com/office/drawing/2014/main" id="{5FA4D31F-3E0B-0FE5-B462-054B19D6C509}"/>
              </a:ext>
            </a:extLst>
          </p:cNvPr>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1381681815"/>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BDCCA55-C2D6-3715-CEA0-6408616234FE}"/>
              </a:ext>
            </a:extLst>
          </p:cNvPr>
          <p:cNvSpPr>
            <a:spLocks noGrp="1"/>
          </p:cNvSpPr>
          <p:nvPr>
            <p:ph idx="1"/>
          </p:nvPr>
        </p:nvSpPr>
        <p:spPr/>
        <p:txBody>
          <a:bodyPr/>
          <a:lstStyle/>
          <a:p>
            <a:pPr marL="0" indent="0">
              <a:buNone/>
            </a:pPr>
            <a:endParaRPr lang="en-US" altLang="en-US"/>
          </a:p>
          <a:p>
            <a:pPr>
              <a:buFont typeface="Wingdings" pitchFamily="2" charset="2"/>
              <a:buChar char="§"/>
            </a:pPr>
            <a:r>
              <a:rPr lang="en-US" altLang="en-US"/>
              <a:t>Employee Stock Option Plan (“ESOP”)</a:t>
            </a:r>
          </a:p>
          <a:p>
            <a:pPr>
              <a:buFont typeface="Wingdings" pitchFamily="2" charset="2"/>
              <a:buChar char="§"/>
            </a:pPr>
            <a:r>
              <a:rPr lang="en-US" altLang="en-US"/>
              <a:t>“Phantom” Shares</a:t>
            </a:r>
          </a:p>
          <a:p>
            <a:pPr>
              <a:buFont typeface="Wingdings" pitchFamily="2" charset="2"/>
              <a:buChar char="§"/>
            </a:pPr>
            <a:r>
              <a:rPr lang="en-US" altLang="en-US"/>
              <a:t>Restricted Stock Units (“RSUs”)</a:t>
            </a:r>
          </a:p>
          <a:p>
            <a:pPr>
              <a:buFont typeface="Wingdings" pitchFamily="2" charset="2"/>
              <a:buChar char="§"/>
            </a:pPr>
            <a:endParaRPr lang="en-US" altLang="en-US"/>
          </a:p>
          <a:p>
            <a:pPr>
              <a:buFont typeface="Wingdings" pitchFamily="2" charset="2"/>
              <a:buChar char="Ø"/>
            </a:pPr>
            <a:r>
              <a:rPr lang="en-US" altLang="en-US" err="1"/>
              <a:t>Aspectos fiscales</a:t>
            </a:r>
            <a:endParaRPr lang="en-US" altLang="en-US"/>
          </a:p>
          <a:p>
            <a:pPr>
              <a:buFont typeface="Wingdings" pitchFamily="2" charset="2"/>
              <a:buChar char="Ø"/>
            </a:pPr>
            <a:r>
              <a:rPr lang="en-US" altLang="en-US" err="1"/>
              <a:t>Aspectos laborales</a:t>
            </a:r>
            <a:endParaRPr lang="en-US" altLang="en-US"/>
          </a:p>
          <a:p>
            <a:pPr marL="0" indent="0">
              <a:buNone/>
            </a:pPr>
            <a:endParaRPr lang="en-US"/>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n-US" err="1"/>
              <a:t>Introducción </a:t>
            </a:r>
          </a:p>
        </p:txBody>
      </p:sp>
    </p:spTree>
    <p:extLst>
      <p:ext uri="{BB962C8B-B14F-4D97-AF65-F5344CB8AC3E}">
        <p14:creationId xmlns:p14="http://schemas.microsoft.com/office/powerpoint/2010/main" val="3349915917"/>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BDCCA55-C2D6-3715-CEA0-6408616234FE}"/>
              </a:ext>
            </a:extLst>
          </p:cNvPr>
          <p:cNvSpPr>
            <a:spLocks noGrp="1"/>
          </p:cNvSpPr>
          <p:nvPr>
            <p:ph idx="1"/>
          </p:nvPr>
        </p:nvSpPr>
        <p:spPr/>
        <p:txBody>
          <a:bodyPr/>
          <a:lstStyle/>
          <a:p>
            <a:pPr marL="0" indent="0">
              <a:buNone/>
            </a:pPr>
            <a:endParaRPr lang="en-US" altLang="en-US"/>
          </a:p>
          <a:p>
            <a:pPr>
              <a:spcBef>
                <a:spcPts val="600"/>
              </a:spcBef>
            </a:pPr>
            <a:r>
              <a:rPr lang="en-US" sz="1600">
                <a:solidFill>
                  <a:schemeClr val="tx1"/>
                </a:solidFill>
              </a:rPr>
              <a:t>ESOP: Employee Stock Option Plan 		acciones</a:t>
            </a:r>
            <a:endParaRPr lang="en-US" sz="1600">
              <a:solidFill>
                <a:schemeClr val="tx1"/>
              </a:solidFill>
            </a:endParaRPr>
          </a:p>
          <a:p>
            <a:pPr>
              <a:spcBef>
                <a:spcPts val="600"/>
              </a:spcBef>
            </a:pPr>
            <a:r>
              <a:rPr lang="en-US" sz="1600">
                <a:solidFill>
                  <a:schemeClr val="tx1"/>
                </a:solidFill>
              </a:rPr>
              <a:t>Phantom Share Plan		 “bonus”</a:t>
            </a:r>
          </a:p>
          <a:p>
            <a:pPr>
              <a:spcBef>
                <a:spcPts val="600"/>
              </a:spcBef>
            </a:pPr>
            <a:endParaRPr lang="en-US" sz="1600">
              <a:solidFill>
                <a:schemeClr val="tx1"/>
              </a:solidFill>
            </a:endParaRPr>
          </a:p>
          <a:p>
            <a:pPr marL="0" indent="0">
              <a:spcBef>
                <a:spcPts val="600"/>
              </a:spcBef>
              <a:buNone/>
            </a:pPr>
            <a:r>
              <a:rPr lang="es-ES" sz="1600">
                <a:solidFill>
                  <a:schemeClr val="tx1"/>
                </a:solidFill>
              </a:rPr>
              <a:t>Planteamiento fiscal idóneo:</a:t>
            </a:r>
          </a:p>
          <a:p>
            <a:pPr lvl="1">
              <a:spcBef>
                <a:spcPts val="600"/>
              </a:spcBef>
            </a:pPr>
            <a:r>
              <a:rPr lang="es-ES" sz="1400">
                <a:solidFill>
                  <a:schemeClr val="tx1"/>
                </a:solidFill>
              </a:rPr>
              <a:t>Diferimiento tributaria hasta momento “cash out”</a:t>
            </a:r>
          </a:p>
          <a:p>
            <a:pPr lvl="1">
              <a:spcBef>
                <a:spcPts val="600"/>
              </a:spcBef>
            </a:pPr>
            <a:r>
              <a:rPr lang="es-ES" sz="1400">
                <a:solidFill>
                  <a:schemeClr val="tx1"/>
                </a:solidFill>
              </a:rPr>
              <a:t>Tributación tipos tributarios de rentas de capital (26%) vs rentas del trabajo (47%)</a:t>
            </a:r>
          </a:p>
          <a:p>
            <a:pPr lvl="1">
              <a:spcBef>
                <a:spcPts val="600"/>
              </a:spcBef>
            </a:pPr>
            <a:endParaRPr lang="es-ES">
              <a:solidFill>
                <a:schemeClr val="tx1"/>
              </a:solidFill>
            </a:endParaRPr>
          </a:p>
          <a:p>
            <a:pPr marL="228600" lvl="1" indent="0">
              <a:spcBef>
                <a:spcPts val="600"/>
              </a:spcBef>
              <a:buNone/>
            </a:pPr>
            <a:r>
              <a:rPr lang="en-US">
                <a:solidFill>
                  <a:schemeClr val="tx1"/>
                </a:solidFill>
              </a:rPr>
              <a:t>ESOP menos atractivos en España vs US/UK. </a:t>
            </a:r>
          </a:p>
          <a:p>
            <a:pPr marL="228600" lvl="1" indent="0">
              <a:spcBef>
                <a:spcPts val="600"/>
              </a:spcBef>
              <a:buNone/>
            </a:pPr>
            <a:r>
              <a:rPr lang="en-US" err="1">
                <a:solidFill>
                  <a:schemeClr val="tx1"/>
                </a:solidFill>
              </a:rPr>
              <a:t>Tributación en España aplicable al momento de “ejecución” opciones</a:t>
            </a:r>
            <a:endParaRPr lang="en-US">
              <a:solidFill>
                <a:schemeClr val="tx1"/>
              </a:solidFill>
            </a:endParaRPr>
          </a:p>
          <a:p>
            <a:pPr marL="0" indent="0">
              <a:buNone/>
            </a:pPr>
            <a:endParaRPr lang="en-US"/>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fiscales</a:t>
            </a:r>
            <a:endParaRPr lang="en-US"/>
          </a:p>
        </p:txBody>
      </p:sp>
      <p:sp>
        <p:nvSpPr>
          <p:cNvPr id="4" name="Arrow: Right 3">
            <a:extLst>
              <a:ext uri="{FF2B5EF4-FFF2-40B4-BE49-F238E27FC236}">
                <a16:creationId xmlns:a16="http://schemas.microsoft.com/office/drawing/2014/main" id="{3D8E198A-6171-494D-8B58-9BA70ED81B8A}"/>
              </a:ext>
            </a:extLst>
          </p:cNvPr>
          <p:cNvSpPr/>
          <p:nvPr/>
        </p:nvSpPr>
        <p:spPr>
          <a:xfrm>
            <a:off x="4078514" y="1451428"/>
            <a:ext cx="391886" cy="123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4FDBC0F-93E1-B70F-D6AC-4F386F30C5FF}"/>
              </a:ext>
            </a:extLst>
          </p:cNvPr>
          <p:cNvSpPr/>
          <p:nvPr/>
        </p:nvSpPr>
        <p:spPr>
          <a:xfrm>
            <a:off x="2728686" y="1770739"/>
            <a:ext cx="391886" cy="123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820712"/>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BDCCA55-C2D6-3715-CEA0-6408616234FE}"/>
              </a:ext>
            </a:extLst>
          </p:cNvPr>
          <p:cNvSpPr>
            <a:spLocks noGrp="1"/>
          </p:cNvSpPr>
          <p:nvPr>
            <p:ph idx="1"/>
          </p:nvPr>
        </p:nvSpPr>
        <p:spPr/>
        <p:txBody>
          <a:bodyPr/>
          <a:lstStyle/>
          <a:p>
            <a:pPr marL="0" indent="0">
              <a:buNone/>
            </a:pPr>
            <a:endParaRPr lang="en-US" altLang="en-US"/>
          </a:p>
          <a:p>
            <a:pPr>
              <a:spcBef>
                <a:spcPts val="600"/>
              </a:spcBef>
            </a:pPr>
            <a:endParaRPr lang="en-US" sz="1600">
              <a:solidFill>
                <a:schemeClr val="tx1"/>
              </a:solidFill>
            </a:endParaRPr>
          </a:p>
          <a:p>
            <a:pPr marL="0" indent="0">
              <a:buNone/>
            </a:pPr>
            <a:endParaRPr lang="en-US"/>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fiscales</a:t>
            </a:r>
            <a:endParaRPr lang="en-US"/>
          </a:p>
        </p:txBody>
      </p:sp>
      <p:cxnSp>
        <p:nvCxnSpPr>
          <p:cNvPr id="22" name="Straight Connector 21">
            <a:extLst>
              <a:ext uri="{FF2B5EF4-FFF2-40B4-BE49-F238E27FC236}">
                <a16:creationId xmlns:a16="http://schemas.microsoft.com/office/drawing/2014/main" id="{B4272DB5-9E8A-2E52-4CAF-2072F3A2FA61}"/>
              </a:ext>
            </a:extLst>
          </p:cNvPr>
          <p:cNvCxnSpPr/>
          <p:nvPr/>
        </p:nvCxnSpPr>
        <p:spPr bwMode="auto">
          <a:xfrm>
            <a:off x="1183341" y="2142999"/>
            <a:ext cx="5616000" cy="0"/>
          </a:xfrm>
          <a:prstGeom prst="lin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575312-6C1E-CBFC-BB98-1E04E07D3A58}"/>
              </a:ext>
            </a:extLst>
          </p:cNvPr>
          <p:cNvCxnSpPr/>
          <p:nvPr/>
        </p:nvCxnSpPr>
        <p:spPr bwMode="auto">
          <a:xfrm flipH="1">
            <a:off x="1183341" y="1712688"/>
            <a:ext cx="0" cy="936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6DA17E0C-1BEA-1168-F8F1-67149A16091A}"/>
              </a:ext>
            </a:extLst>
          </p:cNvPr>
          <p:cNvCxnSpPr/>
          <p:nvPr/>
        </p:nvCxnSpPr>
        <p:spPr bwMode="auto">
          <a:xfrm flipH="1">
            <a:off x="2572870" y="1918880"/>
            <a:ext cx="0" cy="46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915DDF85-1550-37C8-FABD-56DE28A560D6}"/>
              </a:ext>
            </a:extLst>
          </p:cNvPr>
          <p:cNvCxnSpPr/>
          <p:nvPr/>
        </p:nvCxnSpPr>
        <p:spPr bwMode="auto">
          <a:xfrm flipH="1">
            <a:off x="4831980" y="1730614"/>
            <a:ext cx="0" cy="936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2A368052-19CD-2A55-D264-DDB4E4D0EE74}"/>
              </a:ext>
            </a:extLst>
          </p:cNvPr>
          <p:cNvCxnSpPr/>
          <p:nvPr/>
        </p:nvCxnSpPr>
        <p:spPr bwMode="auto">
          <a:xfrm flipH="1">
            <a:off x="6795255" y="1748539"/>
            <a:ext cx="0" cy="936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FF8333D4-DA80-017B-7909-012FB1DB2D86}"/>
              </a:ext>
            </a:extLst>
          </p:cNvPr>
          <p:cNvSpPr txBox="1"/>
          <p:nvPr/>
        </p:nvSpPr>
        <p:spPr>
          <a:xfrm>
            <a:off x="885823" y="2688499"/>
            <a:ext cx="595035" cy="276999"/>
          </a:xfrm>
          <a:prstGeom prst="rect">
            <a:avLst/>
          </a:prstGeom>
          <a:noFill/>
        </p:spPr>
        <p:txBody>
          <a:bodyPr wrap="none" rtlCol="0">
            <a:spAutoFit/>
          </a:bodyPr>
          <a:lstStyle/>
          <a:p>
            <a:r>
              <a:rPr lang="es-ES" sz="1200" b="1"/>
              <a:t>Grant</a:t>
            </a:r>
          </a:p>
        </p:txBody>
      </p:sp>
      <p:sp>
        <p:nvSpPr>
          <p:cNvPr id="28" name="TextBox 27">
            <a:extLst>
              <a:ext uri="{FF2B5EF4-FFF2-40B4-BE49-F238E27FC236}">
                <a16:creationId xmlns:a16="http://schemas.microsoft.com/office/drawing/2014/main" id="{8A73C27B-F821-B96A-FBCD-2D9ABC39E90A}"/>
              </a:ext>
            </a:extLst>
          </p:cNvPr>
          <p:cNvSpPr txBox="1"/>
          <p:nvPr/>
        </p:nvSpPr>
        <p:spPr>
          <a:xfrm>
            <a:off x="1514521" y="1315416"/>
            <a:ext cx="2946191" cy="276999"/>
          </a:xfrm>
          <a:prstGeom prst="rect">
            <a:avLst/>
          </a:prstGeom>
          <a:noFill/>
        </p:spPr>
        <p:txBody>
          <a:bodyPr wrap="none" rtlCol="0">
            <a:spAutoFit/>
          </a:bodyPr>
          <a:lstStyle/>
          <a:p>
            <a:r>
              <a:rPr lang="es-ES" sz="1200" b="1" err="1"/>
              <a:t>Vesting period (3-4 years / 1 year cliff)</a:t>
            </a:r>
          </a:p>
        </p:txBody>
      </p:sp>
      <p:sp>
        <p:nvSpPr>
          <p:cNvPr id="29" name="TextBox 28">
            <a:extLst>
              <a:ext uri="{FF2B5EF4-FFF2-40B4-BE49-F238E27FC236}">
                <a16:creationId xmlns:a16="http://schemas.microsoft.com/office/drawing/2014/main" id="{6D83C46A-A673-0142-13C6-CA43066A96E2}"/>
              </a:ext>
            </a:extLst>
          </p:cNvPr>
          <p:cNvSpPr txBox="1"/>
          <p:nvPr/>
        </p:nvSpPr>
        <p:spPr>
          <a:xfrm>
            <a:off x="4048759" y="2674458"/>
            <a:ext cx="2202847" cy="646331"/>
          </a:xfrm>
          <a:prstGeom prst="rect">
            <a:avLst/>
          </a:prstGeom>
          <a:noFill/>
        </p:spPr>
        <p:txBody>
          <a:bodyPr wrap="none" rtlCol="0">
            <a:spAutoFit/>
          </a:bodyPr>
          <a:lstStyle/>
          <a:p>
            <a:r>
              <a:rPr lang="es-ES" sz="1200" b="1"/>
              <a:t>Evento de liquidez</a:t>
            </a:r>
          </a:p>
          <a:p>
            <a:r>
              <a:rPr lang="es-ES" sz="1200" b="1"/>
              <a:t>(IPO, cambio de control)</a:t>
            </a:r>
          </a:p>
          <a:p>
            <a:r>
              <a:rPr lang="es-ES" sz="1200" b="1"/>
              <a:t>Posible aceleración vesting</a:t>
            </a:r>
            <a:endParaRPr lang="es-ES" sz="1200" b="1"/>
          </a:p>
        </p:txBody>
      </p:sp>
      <p:cxnSp>
        <p:nvCxnSpPr>
          <p:cNvPr id="30" name="Straight Connector 29">
            <a:extLst>
              <a:ext uri="{FF2B5EF4-FFF2-40B4-BE49-F238E27FC236}">
                <a16:creationId xmlns:a16="http://schemas.microsoft.com/office/drawing/2014/main" id="{18D60646-58BA-8651-171E-329619CFBAA4}"/>
              </a:ext>
            </a:extLst>
          </p:cNvPr>
          <p:cNvCxnSpPr/>
          <p:nvPr/>
        </p:nvCxnSpPr>
        <p:spPr bwMode="auto">
          <a:xfrm flipH="1">
            <a:off x="3307981" y="1918875"/>
            <a:ext cx="0" cy="46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F34EF328-599C-74A9-FA50-1AB5DE47A2A1}"/>
              </a:ext>
            </a:extLst>
          </p:cNvPr>
          <p:cNvCxnSpPr/>
          <p:nvPr/>
        </p:nvCxnSpPr>
        <p:spPr bwMode="auto">
          <a:xfrm flipH="1">
            <a:off x="1828803" y="1927842"/>
            <a:ext cx="0" cy="46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6BE379D2-F4D3-9B86-665D-4595A0A7E6A4}"/>
              </a:ext>
            </a:extLst>
          </p:cNvPr>
          <p:cNvCxnSpPr/>
          <p:nvPr/>
        </p:nvCxnSpPr>
        <p:spPr bwMode="auto">
          <a:xfrm flipH="1">
            <a:off x="4078947" y="1927843"/>
            <a:ext cx="0" cy="46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3" name="TextBox 32">
            <a:extLst>
              <a:ext uri="{FF2B5EF4-FFF2-40B4-BE49-F238E27FC236}">
                <a16:creationId xmlns:a16="http://schemas.microsoft.com/office/drawing/2014/main" id="{50BBDE59-6961-43C2-15E1-3CAD2C5DFC5C}"/>
              </a:ext>
            </a:extLst>
          </p:cNvPr>
          <p:cNvSpPr txBox="1"/>
          <p:nvPr/>
        </p:nvSpPr>
        <p:spPr>
          <a:xfrm>
            <a:off x="6561858" y="1337928"/>
            <a:ext cx="441146" cy="276999"/>
          </a:xfrm>
          <a:prstGeom prst="rect">
            <a:avLst/>
          </a:prstGeom>
          <a:noFill/>
        </p:spPr>
        <p:txBody>
          <a:bodyPr wrap="none" rtlCol="0">
            <a:spAutoFit/>
          </a:bodyPr>
          <a:lstStyle/>
          <a:p>
            <a:r>
              <a:rPr lang="en-US" sz="1200"/>
              <a:t>Exit</a:t>
            </a:r>
          </a:p>
        </p:txBody>
      </p:sp>
      <p:sp>
        <p:nvSpPr>
          <p:cNvPr id="34" name="TextBox 33">
            <a:extLst>
              <a:ext uri="{FF2B5EF4-FFF2-40B4-BE49-F238E27FC236}">
                <a16:creationId xmlns:a16="http://schemas.microsoft.com/office/drawing/2014/main" id="{38C59062-56DD-B6AB-F6F7-3FE91894218C}"/>
              </a:ext>
            </a:extLst>
          </p:cNvPr>
          <p:cNvSpPr txBox="1"/>
          <p:nvPr/>
        </p:nvSpPr>
        <p:spPr>
          <a:xfrm>
            <a:off x="885823" y="3424951"/>
            <a:ext cx="1164101" cy="276999"/>
          </a:xfrm>
          <a:prstGeom prst="rect">
            <a:avLst/>
          </a:prstGeom>
          <a:noFill/>
        </p:spPr>
        <p:txBody>
          <a:bodyPr wrap="none" rtlCol="0">
            <a:spAutoFit/>
          </a:bodyPr>
          <a:lstStyle/>
          <a:p>
            <a:r>
              <a:rPr lang="es-ES" sz="1200" i="1">
                <a:solidFill>
                  <a:srgbClr val="C00000"/>
                </a:solidFill>
              </a:rPr>
              <a:t>No tributación</a:t>
            </a:r>
          </a:p>
        </p:txBody>
      </p:sp>
      <p:sp>
        <p:nvSpPr>
          <p:cNvPr id="35" name="TextBox 34">
            <a:extLst>
              <a:ext uri="{FF2B5EF4-FFF2-40B4-BE49-F238E27FC236}">
                <a16:creationId xmlns:a16="http://schemas.microsoft.com/office/drawing/2014/main" id="{66771736-C6B2-C8BF-324D-F0F147301C69}"/>
              </a:ext>
            </a:extLst>
          </p:cNvPr>
          <p:cNvSpPr txBox="1"/>
          <p:nvPr/>
        </p:nvSpPr>
        <p:spPr>
          <a:xfrm>
            <a:off x="2245697" y="3421405"/>
            <a:ext cx="1130438" cy="276999"/>
          </a:xfrm>
          <a:prstGeom prst="rect">
            <a:avLst/>
          </a:prstGeom>
          <a:noFill/>
        </p:spPr>
        <p:txBody>
          <a:bodyPr wrap="none" rtlCol="0">
            <a:spAutoFit/>
          </a:bodyPr>
          <a:lstStyle/>
          <a:p>
            <a:r>
              <a:rPr lang="es-ES" sz="1200" i="1">
                <a:solidFill>
                  <a:srgbClr val="C00000"/>
                </a:solidFill>
              </a:rPr>
              <a:t>No tributación</a:t>
            </a:r>
          </a:p>
        </p:txBody>
      </p:sp>
      <p:sp>
        <p:nvSpPr>
          <p:cNvPr id="36" name="TextBox 35">
            <a:extLst>
              <a:ext uri="{FF2B5EF4-FFF2-40B4-BE49-F238E27FC236}">
                <a16:creationId xmlns:a16="http://schemas.microsoft.com/office/drawing/2014/main" id="{C48755E8-69C4-01C7-7F1B-227982E7E22A}"/>
              </a:ext>
            </a:extLst>
          </p:cNvPr>
          <p:cNvSpPr txBox="1"/>
          <p:nvPr/>
        </p:nvSpPr>
        <p:spPr>
          <a:xfrm>
            <a:off x="4451017" y="3443054"/>
            <a:ext cx="2201244" cy="738664"/>
          </a:xfrm>
          <a:prstGeom prst="rect">
            <a:avLst/>
          </a:prstGeom>
          <a:noFill/>
        </p:spPr>
        <p:txBody>
          <a:bodyPr wrap="none" rtlCol="0">
            <a:spAutoFit/>
          </a:bodyPr>
          <a:lstStyle/>
          <a:p>
            <a:r>
              <a:rPr lang="es-ES" sz="1200" i="1">
                <a:solidFill>
                  <a:srgbClr val="C00000"/>
                </a:solidFill>
              </a:rPr>
              <a:t>Tributación</a:t>
            </a:r>
          </a:p>
          <a:p>
            <a:r>
              <a:rPr lang="es-ES" sz="1000" err="1"/>
              <a:t>Employment Income</a:t>
            </a:r>
          </a:p>
          <a:p>
            <a:r>
              <a:rPr lang="es-ES" sz="1000"/>
              <a:t>IRPF Hasta 47%</a:t>
            </a:r>
          </a:p>
          <a:p>
            <a:r>
              <a:rPr lang="es-ES" sz="1000"/>
              <a:t>*30% reducción hasta 300k: 32,9%</a:t>
            </a:r>
          </a:p>
        </p:txBody>
      </p:sp>
      <p:sp>
        <p:nvSpPr>
          <p:cNvPr id="37" name="TextBox 36">
            <a:extLst>
              <a:ext uri="{FF2B5EF4-FFF2-40B4-BE49-F238E27FC236}">
                <a16:creationId xmlns:a16="http://schemas.microsoft.com/office/drawing/2014/main" id="{E3FE0E7F-8EE6-CA2C-151A-51FC2E283126}"/>
              </a:ext>
            </a:extLst>
          </p:cNvPr>
          <p:cNvSpPr txBox="1"/>
          <p:nvPr/>
        </p:nvSpPr>
        <p:spPr>
          <a:xfrm>
            <a:off x="6441189" y="3425119"/>
            <a:ext cx="1511952" cy="584775"/>
          </a:xfrm>
          <a:prstGeom prst="rect">
            <a:avLst/>
          </a:prstGeom>
          <a:noFill/>
        </p:spPr>
        <p:txBody>
          <a:bodyPr wrap="none" rtlCol="0">
            <a:spAutoFit/>
          </a:bodyPr>
          <a:lstStyle/>
          <a:p>
            <a:r>
              <a:rPr lang="es-ES" sz="1200" i="1">
                <a:solidFill>
                  <a:srgbClr val="C00000"/>
                </a:solidFill>
              </a:rPr>
              <a:t>Tributación</a:t>
            </a:r>
          </a:p>
          <a:p>
            <a:r>
              <a:rPr lang="es-ES" sz="1000" i="1"/>
              <a:t>Ganancias de capital</a:t>
            </a:r>
          </a:p>
          <a:p>
            <a:r>
              <a:rPr lang="es-ES" sz="1000" i="1"/>
              <a:t>IRPF Hasta 26% (28%)</a:t>
            </a:r>
          </a:p>
        </p:txBody>
      </p:sp>
    </p:spTree>
    <p:extLst>
      <p:ext uri="{BB962C8B-B14F-4D97-AF65-F5344CB8AC3E}">
        <p14:creationId xmlns:p14="http://schemas.microsoft.com/office/powerpoint/2010/main" val="366314993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BDCCA55-C2D6-3715-CEA0-6408616234FE}"/>
              </a:ext>
            </a:extLst>
          </p:cNvPr>
          <p:cNvSpPr>
            <a:spLocks noGrp="1"/>
          </p:cNvSpPr>
          <p:nvPr>
            <p:ph idx="1"/>
          </p:nvPr>
        </p:nvSpPr>
        <p:spPr/>
        <p:txBody>
          <a:bodyPr/>
          <a:lstStyle/>
          <a:p>
            <a:pPr>
              <a:spcBef>
                <a:spcPts val="600"/>
              </a:spcBef>
            </a:pPr>
            <a:r>
              <a:rPr lang="en-US" sz="1400" b="1" err="1"/>
              <a:t>Reducción 30%</a:t>
            </a:r>
            <a:r>
              <a:rPr lang="en-US" sz="1400"/>
              <a:t> base imponible rendimientos del trabajo, si:</a:t>
            </a:r>
          </a:p>
          <a:p>
            <a:pPr lvl="1">
              <a:spcBef>
                <a:spcPts val="600"/>
              </a:spcBef>
            </a:pPr>
            <a:r>
              <a:rPr lang="es-ES" sz="1400"/>
              <a:t>Período de generación superior a dos años, </a:t>
            </a:r>
          </a:p>
          <a:p>
            <a:pPr lvl="1">
              <a:spcBef>
                <a:spcPts val="600"/>
              </a:spcBef>
            </a:pPr>
            <a:r>
              <a:rPr lang="es-ES" sz="1400"/>
              <a:t>Imputación en un único periodo impositivo, y</a:t>
            </a:r>
          </a:p>
          <a:p>
            <a:pPr lvl="1">
              <a:spcBef>
                <a:spcPts val="600"/>
              </a:spcBef>
            </a:pPr>
            <a:r>
              <a:rPr lang="es-ES" sz="1400"/>
              <a:t>No aplicación reducción en los cinco períodos impositivos anteriores</a:t>
            </a:r>
          </a:p>
          <a:p>
            <a:pPr marL="228600" lvl="1">
              <a:lnSpc>
                <a:spcPct val="100000"/>
              </a:lnSpc>
              <a:spcBef>
                <a:spcPts val="600"/>
              </a:spcBef>
              <a:buClr>
                <a:schemeClr val="tx2"/>
              </a:buClr>
            </a:pPr>
            <a:r>
              <a:rPr lang="es-ES" sz="1400"/>
              <a:t>Límite 300.000 euros</a:t>
            </a:r>
          </a:p>
          <a:p>
            <a:pPr marL="228600" lvl="1">
              <a:lnSpc>
                <a:spcPct val="100000"/>
              </a:lnSpc>
              <a:spcBef>
                <a:spcPts val="600"/>
              </a:spcBef>
              <a:buClr>
                <a:schemeClr val="tx2"/>
              </a:buClr>
            </a:pPr>
            <a:endParaRPr lang="es-ES" sz="1400"/>
          </a:p>
          <a:p>
            <a:pPr marL="228600" lvl="1">
              <a:lnSpc>
                <a:spcPct val="100000"/>
              </a:lnSpc>
              <a:spcBef>
                <a:spcPts val="600"/>
              </a:spcBef>
              <a:buClr>
                <a:schemeClr val="tx2"/>
              </a:buClr>
            </a:pPr>
            <a:r>
              <a:rPr lang="es-ES" sz="1400" b="1"/>
              <a:t>Ejemplo</a:t>
            </a:r>
            <a:r>
              <a:rPr lang="es-ES" sz="1400"/>
              <a:t>: 300.000 euros “valor” opciones ejecutadas</a:t>
            </a:r>
          </a:p>
          <a:p>
            <a:pPr marL="228600" lvl="1">
              <a:lnSpc>
                <a:spcPct val="100000"/>
              </a:lnSpc>
              <a:spcBef>
                <a:spcPts val="600"/>
              </a:spcBef>
              <a:buClr>
                <a:schemeClr val="tx2"/>
              </a:buClr>
            </a:pPr>
            <a:r>
              <a:rPr lang="es-ES" sz="1400"/>
              <a:t>Base imponible: 70% x 300.000 euros = 210.000 euros</a:t>
            </a:r>
          </a:p>
          <a:p>
            <a:pPr marL="228600" lvl="1">
              <a:lnSpc>
                <a:spcPct val="100000"/>
              </a:lnSpc>
              <a:spcBef>
                <a:spcPts val="600"/>
              </a:spcBef>
              <a:buClr>
                <a:schemeClr val="tx2"/>
              </a:buClr>
            </a:pPr>
            <a:r>
              <a:rPr lang="es-ES" sz="1400"/>
              <a:t>Cuota tributaria: tipo 47% x 210.000 = 98.700 euros</a:t>
            </a:r>
          </a:p>
          <a:p>
            <a:pPr marL="228600" lvl="1">
              <a:lnSpc>
                <a:spcPct val="100000"/>
              </a:lnSpc>
              <a:spcBef>
                <a:spcPts val="600"/>
              </a:spcBef>
              <a:buClr>
                <a:schemeClr val="tx2"/>
              </a:buClr>
            </a:pPr>
            <a:r>
              <a:rPr lang="es-ES" sz="1400"/>
              <a:t>Tipo efectivo 32,9 %</a:t>
            </a:r>
            <a:endParaRPr lang="en-US" sz="1400"/>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fiscales</a:t>
            </a:r>
            <a:endParaRPr lang="en-US"/>
          </a:p>
        </p:txBody>
      </p:sp>
    </p:spTree>
    <p:extLst>
      <p:ext uri="{BB962C8B-B14F-4D97-AF65-F5344CB8AC3E}">
        <p14:creationId xmlns:p14="http://schemas.microsoft.com/office/powerpoint/2010/main" val="10196983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BDCCA55-C2D6-3715-CEA0-6408616234FE}"/>
              </a:ext>
            </a:extLst>
          </p:cNvPr>
          <p:cNvSpPr>
            <a:spLocks noGrp="1"/>
          </p:cNvSpPr>
          <p:nvPr>
            <p:ph idx="1"/>
          </p:nvPr>
        </p:nvSpPr>
        <p:spPr/>
        <p:txBody>
          <a:bodyPr/>
          <a:lstStyle/>
          <a:p>
            <a:pPr>
              <a:spcBef>
                <a:spcPts val="600"/>
              </a:spcBef>
            </a:pPr>
            <a:r>
              <a:rPr lang="en-US" sz="1400" b="1" err="1"/>
              <a:t>Reducción 30%</a:t>
            </a:r>
            <a:r>
              <a:rPr lang="en-US" sz="1400"/>
              <a:t> base imponible rendimientos del trabajo, si:</a:t>
            </a:r>
          </a:p>
          <a:p>
            <a:pPr lvl="1">
              <a:spcBef>
                <a:spcPts val="600"/>
              </a:spcBef>
            </a:pPr>
            <a:r>
              <a:rPr lang="es-ES" sz="1400"/>
              <a:t>Período de generación superior a dos años, </a:t>
            </a:r>
          </a:p>
          <a:p>
            <a:pPr lvl="1">
              <a:spcBef>
                <a:spcPts val="600"/>
              </a:spcBef>
            </a:pPr>
            <a:r>
              <a:rPr lang="es-ES" sz="1400"/>
              <a:t>Imputación en un único periodo impositivo, y</a:t>
            </a:r>
          </a:p>
          <a:p>
            <a:pPr lvl="1">
              <a:spcBef>
                <a:spcPts val="600"/>
              </a:spcBef>
            </a:pPr>
            <a:r>
              <a:rPr lang="es-ES" sz="1400"/>
              <a:t>No aplicación reducción en los cinco períodos impositivos anteriores</a:t>
            </a:r>
          </a:p>
          <a:p>
            <a:pPr marL="228600" lvl="1">
              <a:lnSpc>
                <a:spcPct val="100000"/>
              </a:lnSpc>
              <a:spcBef>
                <a:spcPts val="600"/>
              </a:spcBef>
              <a:buClr>
                <a:schemeClr val="tx2"/>
              </a:buClr>
            </a:pPr>
            <a:r>
              <a:rPr lang="es-ES" sz="1400"/>
              <a:t>Límite 300.000 euros</a:t>
            </a:r>
          </a:p>
          <a:p>
            <a:pPr marL="228600" lvl="1">
              <a:lnSpc>
                <a:spcPct val="100000"/>
              </a:lnSpc>
              <a:spcBef>
                <a:spcPts val="600"/>
              </a:spcBef>
              <a:buClr>
                <a:schemeClr val="tx2"/>
              </a:buClr>
            </a:pPr>
            <a:endParaRPr lang="es-ES" sz="1400"/>
          </a:p>
          <a:p>
            <a:pPr marL="228600" lvl="1">
              <a:lnSpc>
                <a:spcPct val="100000"/>
              </a:lnSpc>
              <a:spcBef>
                <a:spcPts val="600"/>
              </a:spcBef>
              <a:buClr>
                <a:schemeClr val="tx2"/>
              </a:buClr>
            </a:pPr>
            <a:r>
              <a:rPr lang="es-ES" sz="1400" b="1"/>
              <a:t>Ejemplo</a:t>
            </a:r>
            <a:r>
              <a:rPr lang="es-ES" sz="1400"/>
              <a:t>: 300.000 euros “valor” opciones ejecutadas</a:t>
            </a:r>
          </a:p>
          <a:p>
            <a:pPr marL="228600" lvl="1">
              <a:lnSpc>
                <a:spcPct val="100000"/>
              </a:lnSpc>
              <a:spcBef>
                <a:spcPts val="600"/>
              </a:spcBef>
              <a:buClr>
                <a:schemeClr val="tx2"/>
              </a:buClr>
            </a:pPr>
            <a:r>
              <a:rPr lang="es-ES" sz="1400"/>
              <a:t>Base imponible: 70% x 300.000 euros = 210.000 euros</a:t>
            </a:r>
          </a:p>
          <a:p>
            <a:pPr marL="228600" lvl="1">
              <a:lnSpc>
                <a:spcPct val="100000"/>
              </a:lnSpc>
              <a:spcBef>
                <a:spcPts val="600"/>
              </a:spcBef>
              <a:buClr>
                <a:schemeClr val="tx2"/>
              </a:buClr>
            </a:pPr>
            <a:r>
              <a:rPr lang="es-ES" sz="1400"/>
              <a:t>Cuota tributaria: tipo 47% x 210.000 = 98.700 euros</a:t>
            </a:r>
          </a:p>
          <a:p>
            <a:pPr marL="228600" lvl="1">
              <a:lnSpc>
                <a:spcPct val="100000"/>
              </a:lnSpc>
              <a:spcBef>
                <a:spcPts val="600"/>
              </a:spcBef>
              <a:buClr>
                <a:schemeClr val="tx2"/>
              </a:buClr>
            </a:pPr>
            <a:r>
              <a:rPr lang="es-ES" sz="1400"/>
              <a:t>Tipo efectivo 32,9 %</a:t>
            </a:r>
            <a:endParaRPr lang="en-US" sz="1400"/>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fiscales</a:t>
            </a:r>
            <a:endParaRPr lang="en-US"/>
          </a:p>
        </p:txBody>
      </p:sp>
    </p:spTree>
    <p:extLst>
      <p:ext uri="{BB962C8B-B14F-4D97-AF65-F5344CB8AC3E}">
        <p14:creationId xmlns:p14="http://schemas.microsoft.com/office/powerpoint/2010/main" val="2011262077"/>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BDCCA55-C2D6-3715-CEA0-6408616234FE}"/>
              </a:ext>
            </a:extLst>
          </p:cNvPr>
          <p:cNvSpPr>
            <a:spLocks noGrp="1"/>
          </p:cNvSpPr>
          <p:nvPr>
            <p:ph idx="1"/>
          </p:nvPr>
        </p:nvSpPr>
        <p:spPr/>
        <p:txBody>
          <a:bodyPr/>
          <a:lstStyle/>
          <a:p>
            <a:pPr>
              <a:spcBef>
                <a:spcPts val="600"/>
              </a:spcBef>
            </a:pPr>
            <a:r>
              <a:rPr lang="es-ES" sz="1200" b="1"/>
              <a:t>Exención entrega de acciones hasta 12.000 euros anuales, si:</a:t>
            </a:r>
          </a:p>
          <a:p>
            <a:pPr lvl="1">
              <a:spcBef>
                <a:spcPts val="600"/>
              </a:spcBef>
            </a:pPr>
            <a:r>
              <a:rPr lang="es-ES" sz="1200"/>
              <a:t>Misma condiciones todos los trabajadores (salvo antigüedad mínima)</a:t>
            </a:r>
          </a:p>
          <a:p>
            <a:pPr lvl="1">
              <a:spcBef>
                <a:spcPts val="600"/>
              </a:spcBef>
            </a:pPr>
            <a:r>
              <a:rPr lang="es-ES" sz="1200"/>
              <a:t>Participación grupo familiar no superior a 5%</a:t>
            </a:r>
          </a:p>
          <a:p>
            <a:pPr lvl="1">
              <a:spcBef>
                <a:spcPts val="600"/>
              </a:spcBef>
            </a:pPr>
            <a:r>
              <a:rPr lang="es-ES" sz="1200"/>
              <a:t>Mantenimiento acciones la menos tres años</a:t>
            </a:r>
          </a:p>
          <a:p>
            <a:pPr>
              <a:spcBef>
                <a:spcPts val="600"/>
              </a:spcBef>
            </a:pPr>
            <a:endParaRPr lang="en-US" sz="600" b="1"/>
          </a:p>
          <a:p>
            <a:pPr>
              <a:spcBef>
                <a:spcPts val="600"/>
              </a:spcBef>
            </a:pPr>
            <a:r>
              <a:rPr lang="es-ES" sz="1200" b="1"/>
              <a:t>Reducción 30%</a:t>
            </a:r>
            <a:r>
              <a:rPr lang="es-ES" sz="1200"/>
              <a:t> base imponible rendimientos del trabajo, si:</a:t>
            </a:r>
          </a:p>
          <a:p>
            <a:pPr lvl="1">
              <a:spcBef>
                <a:spcPts val="600"/>
              </a:spcBef>
            </a:pPr>
            <a:r>
              <a:rPr lang="es-ES" sz="1200"/>
              <a:t>Período de generación superior a dos años, </a:t>
            </a:r>
          </a:p>
          <a:p>
            <a:pPr lvl="1">
              <a:spcBef>
                <a:spcPts val="600"/>
              </a:spcBef>
            </a:pPr>
            <a:r>
              <a:rPr lang="es-ES" sz="1200"/>
              <a:t>Imputación en un único periodo impositivo, y</a:t>
            </a:r>
          </a:p>
          <a:p>
            <a:pPr lvl="1">
              <a:spcBef>
                <a:spcPts val="600"/>
              </a:spcBef>
            </a:pPr>
            <a:r>
              <a:rPr lang="es-ES" sz="1200"/>
              <a:t>No aplicación reducción en los cinco períodos impositivos anteriores</a:t>
            </a:r>
          </a:p>
          <a:p>
            <a:pPr lvl="1">
              <a:spcBef>
                <a:spcPts val="600"/>
              </a:spcBef>
            </a:pPr>
            <a:r>
              <a:rPr lang="es-ES" sz="1200"/>
              <a:t>Límite 300.000 euros</a:t>
            </a:r>
          </a:p>
          <a:p>
            <a:pPr marL="228600" lvl="1">
              <a:lnSpc>
                <a:spcPct val="100000"/>
              </a:lnSpc>
              <a:spcBef>
                <a:spcPts val="600"/>
              </a:spcBef>
              <a:buClr>
                <a:schemeClr val="tx2"/>
              </a:buClr>
            </a:pPr>
            <a:endParaRPr lang="es-ES" sz="200"/>
          </a:p>
          <a:p>
            <a:pPr marL="403225" lvl="2" indent="0">
              <a:spcBef>
                <a:spcPts val="600"/>
              </a:spcBef>
              <a:buClr>
                <a:schemeClr val="tx2"/>
              </a:buClr>
              <a:buNone/>
            </a:pPr>
            <a:r>
              <a:rPr lang="es-ES" sz="800" b="1"/>
              <a:t>Ejemplo</a:t>
            </a:r>
            <a:r>
              <a:rPr lang="es-ES" sz="800"/>
              <a:t>: 300.000 euros “valor” opciones ejecutadas</a:t>
            </a:r>
          </a:p>
          <a:p>
            <a:pPr marL="631825" lvl="2">
              <a:spcBef>
                <a:spcPts val="600"/>
              </a:spcBef>
              <a:buClr>
                <a:schemeClr val="tx2"/>
              </a:buClr>
            </a:pPr>
            <a:r>
              <a:rPr lang="es-ES" sz="800"/>
              <a:t>Base imponible: 70% x 300.000 euros = 210.000 euros</a:t>
            </a:r>
          </a:p>
          <a:p>
            <a:pPr marL="631825" lvl="2">
              <a:spcBef>
                <a:spcPts val="600"/>
              </a:spcBef>
              <a:buClr>
                <a:schemeClr val="tx2"/>
              </a:buClr>
            </a:pPr>
            <a:r>
              <a:rPr lang="es-ES" sz="800"/>
              <a:t>Cuota tributaria: tipo 47% x 210.000 = 98.700 euros</a:t>
            </a:r>
          </a:p>
          <a:p>
            <a:pPr marL="631825" lvl="2">
              <a:spcBef>
                <a:spcPts val="600"/>
              </a:spcBef>
              <a:buClr>
                <a:schemeClr val="tx2"/>
              </a:buClr>
            </a:pPr>
            <a:r>
              <a:rPr lang="es-ES" sz="800"/>
              <a:t>Tipo efectivo 32,9 %</a:t>
            </a:r>
            <a:endParaRPr lang="en-US" sz="800"/>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fiscales</a:t>
            </a:r>
            <a:endParaRPr lang="en-US"/>
          </a:p>
        </p:txBody>
      </p:sp>
    </p:spTree>
    <p:extLst>
      <p:ext uri="{BB962C8B-B14F-4D97-AF65-F5344CB8AC3E}">
        <p14:creationId xmlns:p14="http://schemas.microsoft.com/office/powerpoint/2010/main" val="279858284"/>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BDCCA55-C2D6-3715-CEA0-6408616234FE}"/>
              </a:ext>
            </a:extLst>
          </p:cNvPr>
          <p:cNvSpPr>
            <a:spLocks noGrp="1"/>
          </p:cNvSpPr>
          <p:nvPr>
            <p:ph idx="1"/>
          </p:nvPr>
        </p:nvSpPr>
        <p:spPr/>
        <p:txBody>
          <a:bodyPr/>
          <a:lstStyle/>
          <a:p>
            <a:pPr marL="0" indent="0">
              <a:buNone/>
            </a:pPr>
            <a:r>
              <a:rPr lang="es-ES" sz="1800">
                <a:solidFill>
                  <a:srgbClr val="403F40"/>
                </a:solidFill>
                <a:effectLst/>
                <a:latin typeface="Arial" panose="020b0604020202020204" pitchFamily="34" charset="0"/>
                <a:ea typeface="Arial" panose="020b0604020202020204" pitchFamily="34" charset="0"/>
                <a:cs typeface="Times New Roman" panose="02020603050405020304" pitchFamily="18" charset="0"/>
              </a:rPr>
              <a:t>Proyecto de Ley de Fomento del Ecosistema de las Empresas Emergentes -más conocida como</a:t>
            </a:r>
            <a:r>
              <a:rPr lang="es-ES" sz="1800" b="1">
                <a:solidFill>
                  <a:srgbClr val="403F40"/>
                </a:solidFill>
                <a:effectLst/>
                <a:latin typeface="Arial" panose="020b0604020202020204" pitchFamily="34" charset="0"/>
                <a:ea typeface="Arial" panose="020b0604020202020204" pitchFamily="34" charset="0"/>
                <a:cs typeface="Times New Roman" panose="02020603050405020304" pitchFamily="18" charset="0"/>
              </a:rPr>
              <a:t> </a:t>
            </a:r>
            <a:r>
              <a:rPr lang="es-ES" sz="1800" b="1">
                <a:solidFill>
                  <a:srgbClr val="ED7D31"/>
                </a:solidFill>
                <a:effectLst/>
                <a:latin typeface="Arial" panose="020b0604020202020204" pitchFamily="34" charset="0"/>
                <a:ea typeface="Arial" panose="020b0604020202020204" pitchFamily="34" charset="0"/>
                <a:cs typeface="Times New Roman" panose="02020603050405020304" pitchFamily="18" charset="0"/>
              </a:rPr>
              <a:t>Ley de “start-ups”</a:t>
            </a:r>
            <a:r>
              <a:rPr lang="es-ES" sz="1800">
                <a:solidFill>
                  <a:srgbClr val="403F40"/>
                </a:solidFill>
                <a:effectLst/>
                <a:latin typeface="Arial" panose="020b0604020202020204" pitchFamily="34" charset="0"/>
                <a:ea typeface="Arial" panose="020b0604020202020204" pitchFamily="34" charset="0"/>
                <a:cs typeface="Times New Roman" panose="02020603050405020304" pitchFamily="18" charset="0"/>
              </a:rPr>
              <a:t>- </a:t>
            </a:r>
            <a:endParaRPr lang="es-ES" sz="1200"/>
          </a:p>
          <a:p>
            <a:pPr marL="0" indent="0">
              <a:buNone/>
            </a:pPr>
            <a:r>
              <a:rPr lang="es-ES" sz="1400"/>
              <a:t>Mejora en la fiscalidad de la concesión de acciones o “stock options” a empleados de “start-ups”.</a:t>
            </a:r>
          </a:p>
          <a:p>
            <a:pPr algn="just"/>
            <a:r>
              <a:rPr lang="es-ES" sz="1200"/>
              <a:t>Con el Proyecto de Ley se mejora la actual exención prevista en la Ley del IRPF para los rendimientos del trabajo en especie procedentes de la entrega de acciones o “stock options”. La nueva norma </a:t>
            </a:r>
            <a:r>
              <a:rPr lang="es-ES" sz="1200" u="sng"/>
              <a:t>incrementa de 12.000€ a 50.000€ </a:t>
            </a:r>
            <a:r>
              <a:rPr lang="es-ES" sz="1200"/>
              <a:t>la exención para trabajadores de empresas que tengan la consideración de “start-up” en el momento de su concesión.</a:t>
            </a:r>
          </a:p>
          <a:p>
            <a:pPr algn="just"/>
            <a:r>
              <a:rPr lang="es-ES" sz="1200"/>
              <a:t>Asimismo, con el Proyecto de Ley se elimina el requisito de que estas empresas ofrezcan acciones a todos sus empleados en las mismas condiciones para que estos puedan aplicar la citada exención. Sin embargo, se requiere que este sistema de retribución en especie se incluya dentro de la política de retribución general de la empresa. </a:t>
            </a:r>
          </a:p>
          <a:p>
            <a:pPr algn="just"/>
            <a:r>
              <a:rPr lang="es-ES" sz="1200"/>
              <a:t>Se prevé que los rendimientos de las acciones o “stock options” que no estén exentos de tributación (i.e. exceso sobre 50.000€) no tributen en el momento de su entrega, sino en los siguientes supuestos: (i) que sean admitidas a negociación en un mercado español o extranjero; (ii) que sean transmitidas por el contribuyente; o (iii) que hayan transcurrido diez años desde que se concedieron. </a:t>
            </a:r>
          </a:p>
          <a:p>
            <a:pPr algn="just"/>
            <a:r>
              <a:rPr lang="es-ES" sz="1200"/>
              <a:t>Por último, en cuanto a su valoración, si en el último año se ha producido una ampliación de capital suscrita por un tercero independiente, el Proyecto de Ley establece que las acciones se valorarán por el valor por el cual se suscribieron por estos terceros independientes, en el resto de casos, por su valor de mercado.</a:t>
            </a:r>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fiscales</a:t>
            </a:r>
            <a:endParaRPr lang="en-US"/>
          </a:p>
        </p:txBody>
      </p:sp>
    </p:spTree>
    <p:extLst>
      <p:ext uri="{BB962C8B-B14F-4D97-AF65-F5344CB8AC3E}">
        <p14:creationId xmlns:p14="http://schemas.microsoft.com/office/powerpoint/2010/main" val="70688687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BDCCA55-C2D6-3715-CEA0-6408616234FE}"/>
              </a:ext>
            </a:extLst>
          </p:cNvPr>
          <p:cNvSpPr>
            <a:spLocks noGrp="1"/>
          </p:cNvSpPr>
          <p:nvPr>
            <p:ph idx="1"/>
          </p:nvPr>
        </p:nvSpPr>
        <p:spPr/>
        <p:txBody>
          <a:bodyPr/>
          <a:lstStyle/>
          <a:p>
            <a:pPr marL="0" indent="0">
              <a:buNone/>
            </a:pPr>
            <a:r>
              <a:rPr lang="es-ES" b="1"/>
              <a:t>Concepto de empresa emergente</a:t>
            </a:r>
            <a:r>
              <a:rPr lang="es-ES"/>
              <a:t>. </a:t>
            </a:r>
          </a:p>
          <a:p>
            <a:pPr marL="0" indent="0">
              <a:spcBef>
                <a:spcPts val="1200"/>
              </a:spcBef>
              <a:buNone/>
            </a:pPr>
            <a:r>
              <a:rPr lang="es-ES" sz="1400"/>
              <a:t>El Proyecto de Ley define por primera vez el concepto de “start-up” (o empresa emergente) como aquella empresa que cumple simultáneamente las siguientes condiciones:</a:t>
            </a:r>
          </a:p>
          <a:p>
            <a:pPr>
              <a:spcBef>
                <a:spcPts val="1200"/>
              </a:spcBef>
            </a:pPr>
            <a:r>
              <a:rPr lang="es-ES" sz="1200"/>
              <a:t>Ser una empresa innovadora de nueva creación o con una antigüedad máxima de hasta 5 años -con carácter general- o de 7 años para empresas dedicadas a la biotecnología, energía, industriales u otro sector estratégico.</a:t>
            </a:r>
          </a:p>
          <a:p>
            <a:pPr>
              <a:spcBef>
                <a:spcPts val="1200"/>
              </a:spcBef>
            </a:pPr>
            <a:r>
              <a:rPr lang="es-ES" sz="1200"/>
              <a:t>Estar domiciliada en España (o tratarse de un establecimiento permanente -EP- situado en territorio español).</a:t>
            </a:r>
          </a:p>
          <a:p>
            <a:pPr>
              <a:spcBef>
                <a:spcPts val="1200"/>
              </a:spcBef>
            </a:pPr>
            <a:r>
              <a:rPr lang="es-ES" sz="1200"/>
              <a:t>Tener más del 60% de la plantilla con contrato laboral en España. </a:t>
            </a:r>
          </a:p>
          <a:p>
            <a:pPr>
              <a:spcBef>
                <a:spcPts val="1200"/>
              </a:spcBef>
            </a:pPr>
            <a:r>
              <a:rPr lang="es-ES" sz="1200"/>
              <a:t>No distribuir ni haber distribuido dividendos y que no se trate de una entidad cotizada.</a:t>
            </a:r>
          </a:p>
          <a:p>
            <a:pPr>
              <a:spcBef>
                <a:spcPts val="1200"/>
              </a:spcBef>
            </a:pPr>
            <a:r>
              <a:rPr lang="es-ES" sz="1200"/>
              <a:t>No pertenecer a un grupo de control o, en este caso, que todas las empresas del grupo cumplan los requisitos anteriores. </a:t>
            </a:r>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B3BF94E-DCAC-53B6-962E-1F1D765BAC20}"/>
              </a:ext>
            </a:extLst>
          </p:cNvPr>
          <p:cNvSpPr>
            <a:spLocks noGrp="1"/>
          </p:cNvSpPr>
          <p:nvPr>
            <p:ph type="title"/>
          </p:nvPr>
        </p:nvSpPr>
        <p:spPr/>
        <p:txBody>
          <a:bodyPr/>
          <a:lstStyle/>
          <a:p>
            <a:r>
              <a:rPr lang="es-ES"/>
              <a:t>A</a:t>
            </a:r>
            <a:r>
              <a:rPr lang="en-US" err="1"/>
              <a:t>spectos fiscales</a:t>
            </a:r>
            <a:endParaRPr lang="en-US"/>
          </a:p>
        </p:txBody>
      </p:sp>
    </p:spTree>
    <p:extLst>
      <p:ext uri="{BB962C8B-B14F-4D97-AF65-F5344CB8AC3E}">
        <p14:creationId xmlns:p14="http://schemas.microsoft.com/office/powerpoint/2010/main" val="1599668393"/>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20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Firm1">
      <a:dk1>
        <a:srgbClr val="1D252D"/>
      </a:dk1>
      <a:lt1>
        <a:srgbClr val="FFFFFF"/>
      </a:lt1>
      <a:dk2>
        <a:srgbClr val="00A69D"/>
      </a:dk2>
      <a:lt2>
        <a:srgbClr val="EEECE1"/>
      </a:lt2>
      <a:accent1>
        <a:srgbClr val="CF4520"/>
      </a:accent1>
      <a:accent2>
        <a:srgbClr val="67823A"/>
      </a:accent2>
      <a:accent3>
        <a:srgbClr val="FFFFFF"/>
      </a:accent3>
      <a:accent4>
        <a:srgbClr val="171E25"/>
      </a:accent4>
      <a:accent5>
        <a:srgbClr val="E4B0AB"/>
      </a:accent5>
      <a:accent6>
        <a:srgbClr val="5D7534"/>
      </a:accent6>
      <a:hlink>
        <a:srgbClr val="EAAA00"/>
      </a:hlink>
      <a:folHlink>
        <a:srgbClr val="722257"/>
      </a:folHlink>
    </a:clrScheme>
    <a:fontScheme name="Firm - Arial">
      <a:majorFont>
        <a:latin typeface="Arial"/>
        <a:ea typeface="Arial"/>
        <a:cs typeface="Arial"/>
      </a:majorFont>
      <a:minorFont>
        <a:latin typeface="Arial"/>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Firm Branded Template.potx" id="{FA1549FD-19F6-437C-8DFC-042C0AAAE89C}" vid="{63BBCF72-793A-4F69-8AD9-27F5A9330477}"/>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Firm Branded Template</Template>
  <Company/>
  <PresentationFormat>On-screen Show (16:9)</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